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0"/>
  </p:notesMasterIdLst>
  <p:handoutMasterIdLst>
    <p:handoutMasterId r:id="rId21"/>
  </p:handoutMasterIdLst>
  <p:sldIdLst>
    <p:sldId id="318" r:id="rId3"/>
    <p:sldId id="329" r:id="rId4"/>
    <p:sldId id="351" r:id="rId5"/>
    <p:sldId id="340" r:id="rId6"/>
    <p:sldId id="343" r:id="rId7"/>
    <p:sldId id="342" r:id="rId8"/>
    <p:sldId id="341" r:id="rId9"/>
    <p:sldId id="334" r:id="rId10"/>
    <p:sldId id="344" r:id="rId11"/>
    <p:sldId id="335" r:id="rId12"/>
    <p:sldId id="345" r:id="rId13"/>
    <p:sldId id="332" r:id="rId14"/>
    <p:sldId id="346" r:id="rId15"/>
    <p:sldId id="350" r:id="rId16"/>
    <p:sldId id="348" r:id="rId17"/>
    <p:sldId id="349" r:id="rId18"/>
    <p:sldId id="352" r:id="rId19"/>
  </p:sldIdLst>
  <p:sldSz cx="12188825"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030">
          <p15:clr>
            <a:srgbClr val="A4A3A4"/>
          </p15:clr>
        </p15:guide>
        <p15:guide id="3" orient="horz" pos="1152">
          <p15:clr>
            <a:srgbClr val="A4A3A4"/>
          </p15:clr>
        </p15:guide>
        <p15:guide id="4" orient="horz" pos="1018">
          <p15:clr>
            <a:srgbClr val="A4A3A4"/>
          </p15:clr>
        </p15:guide>
        <p15:guide id="5" orient="horz" pos="3886">
          <p15:clr>
            <a:srgbClr val="A4A3A4"/>
          </p15:clr>
        </p15:guide>
        <p15:guide id="6" orient="horz" pos="2928">
          <p15:clr>
            <a:srgbClr val="A4A3A4"/>
          </p15:clr>
        </p15:guide>
        <p15:guide id="7" orient="horz" pos="3072">
          <p15:clr>
            <a:srgbClr val="A4A3A4"/>
          </p15:clr>
        </p15:guide>
        <p15:guide id="8" orient="horz" pos="407">
          <p15:clr>
            <a:srgbClr val="A4A3A4"/>
          </p15:clr>
        </p15:guide>
        <p15:guide id="9" pos="3839">
          <p15:clr>
            <a:srgbClr val="A4A3A4"/>
          </p15:clr>
        </p15:guide>
        <p15:guide id="10" pos="959">
          <p15:clr>
            <a:srgbClr val="A4A3A4"/>
          </p15:clr>
        </p15:guide>
        <p15:guide id="11" pos="7151">
          <p15:clr>
            <a:srgbClr val="A4A3A4"/>
          </p15:clr>
        </p15:guide>
        <p15:guide id="12" pos="671">
          <p15:clr>
            <a:srgbClr val="A4A3A4"/>
          </p15:clr>
        </p15:guide>
        <p15:guide id="13" pos="4991">
          <p15:clr>
            <a:srgbClr val="A4A3A4"/>
          </p15:clr>
        </p15:guide>
        <p15:guide id="14" pos="7007">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9C86"/>
    <a:srgbClr val="2E8268"/>
    <a:srgbClr val="0ABEB5"/>
    <a:srgbClr val="92C610"/>
    <a:srgbClr val="828282"/>
    <a:srgbClr val="6E90FE"/>
    <a:srgbClr val="8086FC"/>
    <a:srgbClr val="6D6DFB"/>
    <a:srgbClr val="4E78F0"/>
    <a:srgbClr val="F093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717" autoAdjust="0"/>
    <p:restoredTop sz="94629" autoAdjust="0"/>
  </p:normalViewPr>
  <p:slideViewPr>
    <p:cSldViewPr showGuides="1">
      <p:cViewPr varScale="1">
        <p:scale>
          <a:sx n="120" d="100"/>
          <a:sy n="120" d="100"/>
        </p:scale>
        <p:origin x="132" y="138"/>
      </p:cViewPr>
      <p:guideLst>
        <p:guide orient="horz" pos="2160"/>
        <p:guide orient="horz" pos="4030"/>
        <p:guide orient="horz" pos="1152"/>
        <p:guide orient="horz" pos="1018"/>
        <p:guide orient="horz" pos="3886"/>
        <p:guide orient="horz" pos="2928"/>
        <p:guide orient="horz" pos="3072"/>
        <p:guide orient="horz" pos="407"/>
        <p:guide pos="3839"/>
        <p:guide pos="959"/>
        <p:guide pos="7151"/>
        <p:guide pos="671"/>
        <p:guide pos="4991"/>
        <p:guide pos="7007"/>
      </p:guideLst>
    </p:cSldViewPr>
  </p:slideViewPr>
  <p:outlineViewPr>
    <p:cViewPr>
      <p:scale>
        <a:sx n="33" d="100"/>
        <a:sy n="33" d="100"/>
      </p:scale>
      <p:origin x="0" y="0"/>
    </p:cViewPr>
  </p:outlineViewPr>
  <p:notesTextViewPr>
    <p:cViewPr>
      <p:scale>
        <a:sx n="1" d="1"/>
        <a:sy n="1" d="1"/>
      </p:scale>
      <p:origin x="0" y="0"/>
    </p:cViewPr>
  </p:notesTextViewPr>
  <p:notesViewPr>
    <p:cSldViewPr showGuides="1">
      <p:cViewPr varScale="1">
        <p:scale>
          <a:sx n="66" d="100"/>
          <a:sy n="66" d="100"/>
        </p:scale>
        <p:origin x="2850"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gs" Target="tags/tag1.xml"/></Relationships>
</file>

<file path=ppt/diagrams/_rels/data3.xml.rels><?xml version="1.0" encoding="UTF-8" standalone="yes"?>
<Relationships xmlns="http://schemas.openxmlformats.org/package/2006/relationships"><Relationship Id="rId1" Type="http://schemas.openxmlformats.org/officeDocument/2006/relationships/hyperlink" Target="http://pnp.vide.vi/pages/pro-211-payment-certification-519" TargetMode="External"/></Relationships>
</file>

<file path=ppt/diagrams/_rels/drawing3.xml.rels><?xml version="1.0" encoding="UTF-8" standalone="yes"?>
<Relationships xmlns="http://schemas.openxmlformats.org/package/2006/relationships"><Relationship Id="rId1" Type="http://schemas.openxmlformats.org/officeDocument/2006/relationships/hyperlink" Target="http://pnp.vide.vi/pages/pro-211-payment-certification-519" TargetMode="Externa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A85C9F-FCD6-4993-9528-4311BF84B060}" type="doc">
      <dgm:prSet loTypeId="urn:microsoft.com/office/officeart/2005/8/layout/StepDownProcess" loCatId="process" qsTypeId="urn:microsoft.com/office/officeart/2005/8/quickstyle/simple1" qsCatId="simple" csTypeId="urn:microsoft.com/office/officeart/2005/8/colors/colorful5" csCatId="colorful" phldr="1"/>
      <dgm:spPr/>
      <dgm:t>
        <a:bodyPr/>
        <a:lstStyle/>
        <a:p>
          <a:endParaRPr lang="en-US"/>
        </a:p>
      </dgm:t>
    </dgm:pt>
    <dgm:pt modelId="{AB1508C4-962A-456C-9EFB-7744E7A6850E}">
      <dgm:prSet phldrT="[Text]" custT="1"/>
      <dgm:spPr/>
      <dgm:t>
        <a:bodyPr/>
        <a:lstStyle/>
        <a:p>
          <a:r>
            <a:rPr lang="en-US" sz="1600" dirty="0" smtClean="0"/>
            <a:t>Procurement Policies &amp; Procedures</a:t>
          </a:r>
          <a:endParaRPr lang="en-US" sz="1600" dirty="0"/>
        </a:p>
      </dgm:t>
    </dgm:pt>
    <dgm:pt modelId="{2228883B-4DCC-4D74-AFD0-B6D0AFC41D97}" type="parTrans" cxnId="{9D92BF6C-C70E-4372-9CE8-102B09C068E5}">
      <dgm:prSet/>
      <dgm:spPr/>
      <dgm:t>
        <a:bodyPr/>
        <a:lstStyle/>
        <a:p>
          <a:endParaRPr lang="en-US"/>
        </a:p>
      </dgm:t>
    </dgm:pt>
    <dgm:pt modelId="{0DD5DE82-B95D-4528-A702-A258F5E2C4C0}" type="sibTrans" cxnId="{9D92BF6C-C70E-4372-9CE8-102B09C068E5}">
      <dgm:prSet/>
      <dgm:spPr/>
      <dgm:t>
        <a:bodyPr/>
        <a:lstStyle/>
        <a:p>
          <a:endParaRPr lang="en-US"/>
        </a:p>
      </dgm:t>
      <dgm:extLst/>
    </dgm:pt>
    <dgm:pt modelId="{C439EFA3-ACE9-4C38-B298-4238E6E66A25}">
      <dgm:prSet phldrT="[Text]" custT="1"/>
      <dgm:spPr/>
      <dgm:t>
        <a:bodyPr/>
        <a:lstStyle/>
        <a:p>
          <a:r>
            <a:rPr lang="en-US" sz="1600" dirty="0" smtClean="0"/>
            <a:t>Justification Letters</a:t>
          </a:r>
          <a:endParaRPr lang="en-US" sz="1600" dirty="0"/>
        </a:p>
      </dgm:t>
    </dgm:pt>
    <dgm:pt modelId="{B2A4E454-63C8-4F5E-9A0E-B5946C12C4D5}" type="parTrans" cxnId="{E5C3E95D-1AA4-4834-866B-0747BAC89A42}">
      <dgm:prSet/>
      <dgm:spPr/>
      <dgm:t>
        <a:bodyPr/>
        <a:lstStyle/>
        <a:p>
          <a:endParaRPr lang="en-US"/>
        </a:p>
      </dgm:t>
    </dgm:pt>
    <dgm:pt modelId="{4ED2BF27-E356-4271-BA0C-541D11CE4E57}" type="sibTrans" cxnId="{E5C3E95D-1AA4-4834-866B-0747BAC89A42}">
      <dgm:prSet/>
      <dgm:spPr/>
      <dgm:t>
        <a:bodyPr/>
        <a:lstStyle/>
        <a:p>
          <a:endParaRPr lang="en-US"/>
        </a:p>
      </dgm:t>
      <dgm:extLst/>
    </dgm:pt>
    <dgm:pt modelId="{77BA099B-FABA-4EDB-8759-5E2C45E01008}">
      <dgm:prSet phldrT="[Text]" custT="1"/>
      <dgm:spPr/>
      <dgm:t>
        <a:bodyPr/>
        <a:lstStyle/>
        <a:p>
          <a:r>
            <a:rPr lang="en-US" sz="1600" dirty="0" smtClean="0"/>
            <a:t>Contract Administration</a:t>
          </a:r>
          <a:endParaRPr lang="en-US" sz="1600" dirty="0"/>
        </a:p>
      </dgm:t>
    </dgm:pt>
    <dgm:pt modelId="{4C46E7D0-91BB-4252-A54B-DE010D9F9F06}" type="parTrans" cxnId="{AC839F40-C05E-41CD-9415-03F68BE022EB}">
      <dgm:prSet/>
      <dgm:spPr/>
      <dgm:t>
        <a:bodyPr/>
        <a:lstStyle/>
        <a:p>
          <a:endParaRPr lang="en-US"/>
        </a:p>
      </dgm:t>
    </dgm:pt>
    <dgm:pt modelId="{EE4C2868-C8D1-438D-84C2-1764E0A268CC}" type="sibTrans" cxnId="{AC839F40-C05E-41CD-9415-03F68BE022EB}">
      <dgm:prSet/>
      <dgm:spPr/>
      <dgm:t>
        <a:bodyPr/>
        <a:lstStyle/>
        <a:p>
          <a:endParaRPr lang="en-US"/>
        </a:p>
      </dgm:t>
      <dgm:extLst/>
    </dgm:pt>
    <dgm:pt modelId="{FE41D54D-1250-4C9D-AE1C-6ADFB89E3A98}">
      <dgm:prSet phldrT="[Text]" custT="1"/>
      <dgm:spPr/>
      <dgm:t>
        <a:bodyPr/>
        <a:lstStyle/>
        <a:p>
          <a:r>
            <a:rPr lang="en-US" sz="1600" dirty="0" smtClean="0"/>
            <a:t>Payment Certification</a:t>
          </a:r>
          <a:endParaRPr lang="en-US" sz="1600" dirty="0"/>
        </a:p>
      </dgm:t>
    </dgm:pt>
    <dgm:pt modelId="{E407F257-8AE5-49F2-A8D0-34676DBB7188}" type="parTrans" cxnId="{E63875D3-AF8D-481A-AADA-3FF7DCF57D9B}">
      <dgm:prSet/>
      <dgm:spPr/>
      <dgm:t>
        <a:bodyPr/>
        <a:lstStyle/>
        <a:p>
          <a:endParaRPr lang="en-US"/>
        </a:p>
      </dgm:t>
    </dgm:pt>
    <dgm:pt modelId="{58C2F588-1BB4-4D51-A46C-70E04AC3E278}" type="sibTrans" cxnId="{E63875D3-AF8D-481A-AADA-3FF7DCF57D9B}">
      <dgm:prSet/>
      <dgm:spPr/>
      <dgm:t>
        <a:bodyPr/>
        <a:lstStyle/>
        <a:p>
          <a:endParaRPr lang="en-US"/>
        </a:p>
      </dgm:t>
      <dgm:extLst/>
    </dgm:pt>
    <dgm:pt modelId="{2F80060B-2178-4C39-88DE-E22E8C663FD1}">
      <dgm:prSet phldrT="[Text]" custT="1"/>
      <dgm:spPr/>
      <dgm:t>
        <a:bodyPr/>
        <a:lstStyle/>
        <a:p>
          <a:r>
            <a:rPr lang="en-US" sz="1600" dirty="0" smtClean="0"/>
            <a:t>Purchase Order Management and Warehouse Management</a:t>
          </a:r>
          <a:endParaRPr lang="en-US" sz="1600" dirty="0"/>
        </a:p>
      </dgm:t>
    </dgm:pt>
    <dgm:pt modelId="{8B1FFC24-0A78-4047-BFB1-2046A9542B6F}" type="parTrans" cxnId="{1D8ECA4B-E737-4CD8-ACFC-DE18A28E6C07}">
      <dgm:prSet/>
      <dgm:spPr/>
      <dgm:t>
        <a:bodyPr/>
        <a:lstStyle/>
        <a:p>
          <a:endParaRPr lang="en-US"/>
        </a:p>
      </dgm:t>
    </dgm:pt>
    <dgm:pt modelId="{24613E54-F040-4D87-9E02-F9F71F79060E}" type="sibTrans" cxnId="{1D8ECA4B-E737-4CD8-ACFC-DE18A28E6C07}">
      <dgm:prSet/>
      <dgm:spPr/>
      <dgm:t>
        <a:bodyPr/>
        <a:lstStyle/>
        <a:p>
          <a:endParaRPr lang="en-US"/>
        </a:p>
      </dgm:t>
      <dgm:extLst/>
    </dgm:pt>
    <dgm:pt modelId="{592532D7-D325-4869-9D55-BD115B24E7E9}" type="pres">
      <dgm:prSet presAssocID="{0FA85C9F-FCD6-4993-9528-4311BF84B060}" presName="rootnode" presStyleCnt="0">
        <dgm:presLayoutVars>
          <dgm:chMax/>
          <dgm:chPref/>
          <dgm:dir/>
          <dgm:animLvl val="lvl"/>
        </dgm:presLayoutVars>
      </dgm:prSet>
      <dgm:spPr/>
      <dgm:t>
        <a:bodyPr/>
        <a:lstStyle/>
        <a:p>
          <a:endParaRPr lang="en-US"/>
        </a:p>
      </dgm:t>
    </dgm:pt>
    <dgm:pt modelId="{05B0AF8D-5643-40A5-898F-00EBFF5D2990}" type="pres">
      <dgm:prSet presAssocID="{AB1508C4-962A-456C-9EFB-7744E7A6850E}" presName="composite" presStyleCnt="0"/>
      <dgm:spPr/>
      <dgm:t>
        <a:bodyPr/>
        <a:lstStyle/>
        <a:p>
          <a:endParaRPr lang="en-US"/>
        </a:p>
      </dgm:t>
    </dgm:pt>
    <dgm:pt modelId="{CF6E90B0-6694-44AA-ACBF-83628EDEB166}" type="pres">
      <dgm:prSet presAssocID="{AB1508C4-962A-456C-9EFB-7744E7A6850E}" presName="bentUpArrow1" presStyleLbl="alignImgPlace1" presStyleIdx="0" presStyleCnt="4"/>
      <dgm:spPr/>
      <dgm:t>
        <a:bodyPr/>
        <a:lstStyle/>
        <a:p>
          <a:endParaRPr lang="en-US"/>
        </a:p>
      </dgm:t>
    </dgm:pt>
    <dgm:pt modelId="{CE7085E8-0709-480E-8FFE-103FD13CD1A2}" type="pres">
      <dgm:prSet presAssocID="{AB1508C4-962A-456C-9EFB-7744E7A6850E}" presName="ParentText" presStyleLbl="node1" presStyleIdx="0" presStyleCnt="5" custScaleX="153897" custScaleY="99402">
        <dgm:presLayoutVars>
          <dgm:chMax val="1"/>
          <dgm:chPref val="1"/>
          <dgm:bulletEnabled val="1"/>
        </dgm:presLayoutVars>
      </dgm:prSet>
      <dgm:spPr/>
      <dgm:t>
        <a:bodyPr/>
        <a:lstStyle/>
        <a:p>
          <a:endParaRPr lang="en-US"/>
        </a:p>
      </dgm:t>
    </dgm:pt>
    <dgm:pt modelId="{8655FD6E-B715-43DF-9596-FABC2A60311A}" type="pres">
      <dgm:prSet presAssocID="{AB1508C4-962A-456C-9EFB-7744E7A6850E}" presName="ChildText" presStyleLbl="revTx" presStyleIdx="0" presStyleCnt="4">
        <dgm:presLayoutVars>
          <dgm:chMax val="0"/>
          <dgm:chPref val="0"/>
          <dgm:bulletEnabled val="1"/>
        </dgm:presLayoutVars>
      </dgm:prSet>
      <dgm:spPr/>
      <dgm:t>
        <a:bodyPr/>
        <a:lstStyle/>
        <a:p>
          <a:endParaRPr lang="en-US"/>
        </a:p>
      </dgm:t>
    </dgm:pt>
    <dgm:pt modelId="{CCDD0F2A-4199-49D2-AE99-DE9DC7256C6D}" type="pres">
      <dgm:prSet presAssocID="{0DD5DE82-B95D-4528-A702-A258F5E2C4C0}" presName="sibTrans" presStyleCnt="0"/>
      <dgm:spPr/>
      <dgm:t>
        <a:bodyPr/>
        <a:lstStyle/>
        <a:p>
          <a:endParaRPr lang="en-US"/>
        </a:p>
      </dgm:t>
    </dgm:pt>
    <dgm:pt modelId="{C582EAE7-D5AD-4227-9E5D-B8808B3610CB}" type="pres">
      <dgm:prSet presAssocID="{C439EFA3-ACE9-4C38-B298-4238E6E66A25}" presName="composite" presStyleCnt="0"/>
      <dgm:spPr/>
      <dgm:t>
        <a:bodyPr/>
        <a:lstStyle/>
        <a:p>
          <a:endParaRPr lang="en-US"/>
        </a:p>
      </dgm:t>
    </dgm:pt>
    <dgm:pt modelId="{F789195B-FC23-4ACD-A8D0-277BF90EE504}" type="pres">
      <dgm:prSet presAssocID="{C439EFA3-ACE9-4C38-B298-4238E6E66A25}" presName="bentUpArrow1" presStyleLbl="alignImgPlace1" presStyleIdx="1" presStyleCnt="4"/>
      <dgm:spPr/>
      <dgm:t>
        <a:bodyPr/>
        <a:lstStyle/>
        <a:p>
          <a:endParaRPr lang="en-US"/>
        </a:p>
      </dgm:t>
    </dgm:pt>
    <dgm:pt modelId="{3FEA552D-93D1-4C77-AC0A-6FDCA4A3850A}" type="pres">
      <dgm:prSet presAssocID="{C439EFA3-ACE9-4C38-B298-4238E6E66A25}" presName="ParentText" presStyleLbl="node1" presStyleIdx="1" presStyleCnt="5" custScaleX="147993" custScaleY="94434">
        <dgm:presLayoutVars>
          <dgm:chMax val="1"/>
          <dgm:chPref val="1"/>
          <dgm:bulletEnabled val="1"/>
        </dgm:presLayoutVars>
      </dgm:prSet>
      <dgm:spPr/>
      <dgm:t>
        <a:bodyPr/>
        <a:lstStyle/>
        <a:p>
          <a:endParaRPr lang="en-US"/>
        </a:p>
      </dgm:t>
    </dgm:pt>
    <dgm:pt modelId="{9E220ED2-EC0E-455D-A0D0-B4589815F64E}" type="pres">
      <dgm:prSet presAssocID="{C439EFA3-ACE9-4C38-B298-4238E6E66A25}" presName="ChildText" presStyleLbl="revTx" presStyleIdx="1" presStyleCnt="4">
        <dgm:presLayoutVars>
          <dgm:chMax val="0"/>
          <dgm:chPref val="0"/>
          <dgm:bulletEnabled val="1"/>
        </dgm:presLayoutVars>
      </dgm:prSet>
      <dgm:spPr/>
      <dgm:t>
        <a:bodyPr/>
        <a:lstStyle/>
        <a:p>
          <a:endParaRPr lang="en-US"/>
        </a:p>
      </dgm:t>
    </dgm:pt>
    <dgm:pt modelId="{1B2E7C2D-6BD9-4B42-9749-937830080422}" type="pres">
      <dgm:prSet presAssocID="{4ED2BF27-E356-4271-BA0C-541D11CE4E57}" presName="sibTrans" presStyleCnt="0"/>
      <dgm:spPr/>
      <dgm:t>
        <a:bodyPr/>
        <a:lstStyle/>
        <a:p>
          <a:endParaRPr lang="en-US"/>
        </a:p>
      </dgm:t>
    </dgm:pt>
    <dgm:pt modelId="{B2E9A74D-E53A-453A-801B-FA0BAE69B859}" type="pres">
      <dgm:prSet presAssocID="{77BA099B-FABA-4EDB-8759-5E2C45E01008}" presName="composite" presStyleCnt="0"/>
      <dgm:spPr/>
      <dgm:t>
        <a:bodyPr/>
        <a:lstStyle/>
        <a:p>
          <a:endParaRPr lang="en-US"/>
        </a:p>
      </dgm:t>
    </dgm:pt>
    <dgm:pt modelId="{7B458F49-B551-4ED2-B49F-A01111983297}" type="pres">
      <dgm:prSet presAssocID="{77BA099B-FABA-4EDB-8759-5E2C45E01008}" presName="bentUpArrow1" presStyleLbl="alignImgPlace1" presStyleIdx="2" presStyleCnt="4"/>
      <dgm:spPr/>
      <dgm:t>
        <a:bodyPr/>
        <a:lstStyle/>
        <a:p>
          <a:endParaRPr lang="en-US"/>
        </a:p>
      </dgm:t>
    </dgm:pt>
    <dgm:pt modelId="{9CF76769-F5CF-4C61-95D0-B2256F5E8E55}" type="pres">
      <dgm:prSet presAssocID="{77BA099B-FABA-4EDB-8759-5E2C45E01008}" presName="ParentText" presStyleLbl="node1" presStyleIdx="2" presStyleCnt="5" custScaleX="141362" custScaleY="100150">
        <dgm:presLayoutVars>
          <dgm:chMax val="1"/>
          <dgm:chPref val="1"/>
          <dgm:bulletEnabled val="1"/>
        </dgm:presLayoutVars>
      </dgm:prSet>
      <dgm:spPr/>
      <dgm:t>
        <a:bodyPr/>
        <a:lstStyle/>
        <a:p>
          <a:endParaRPr lang="en-US"/>
        </a:p>
      </dgm:t>
    </dgm:pt>
    <dgm:pt modelId="{BF7E213A-FED5-4596-955F-10393B4C6813}" type="pres">
      <dgm:prSet presAssocID="{77BA099B-FABA-4EDB-8759-5E2C45E01008}" presName="ChildText" presStyleLbl="revTx" presStyleIdx="2" presStyleCnt="4">
        <dgm:presLayoutVars>
          <dgm:chMax val="0"/>
          <dgm:chPref val="0"/>
          <dgm:bulletEnabled val="1"/>
        </dgm:presLayoutVars>
      </dgm:prSet>
      <dgm:spPr/>
      <dgm:t>
        <a:bodyPr/>
        <a:lstStyle/>
        <a:p>
          <a:endParaRPr lang="en-US"/>
        </a:p>
      </dgm:t>
    </dgm:pt>
    <dgm:pt modelId="{BA300AB3-F719-435F-98D7-FC576DC2EAC5}" type="pres">
      <dgm:prSet presAssocID="{EE4C2868-C8D1-438D-84C2-1764E0A268CC}" presName="sibTrans" presStyleCnt="0"/>
      <dgm:spPr/>
      <dgm:t>
        <a:bodyPr/>
        <a:lstStyle/>
        <a:p>
          <a:endParaRPr lang="en-US"/>
        </a:p>
      </dgm:t>
    </dgm:pt>
    <dgm:pt modelId="{D139F7B1-23DE-4346-8255-420C152C1B7C}" type="pres">
      <dgm:prSet presAssocID="{FE41D54D-1250-4C9D-AE1C-6ADFB89E3A98}" presName="composite" presStyleCnt="0"/>
      <dgm:spPr/>
      <dgm:t>
        <a:bodyPr/>
        <a:lstStyle/>
        <a:p>
          <a:endParaRPr lang="en-US"/>
        </a:p>
      </dgm:t>
    </dgm:pt>
    <dgm:pt modelId="{3B97BA95-85D7-4124-9186-C40D2980161C}" type="pres">
      <dgm:prSet presAssocID="{FE41D54D-1250-4C9D-AE1C-6ADFB89E3A98}" presName="bentUpArrow1" presStyleLbl="alignImgPlace1" presStyleIdx="3" presStyleCnt="4"/>
      <dgm:spPr/>
      <dgm:t>
        <a:bodyPr/>
        <a:lstStyle/>
        <a:p>
          <a:endParaRPr lang="en-US"/>
        </a:p>
      </dgm:t>
    </dgm:pt>
    <dgm:pt modelId="{00EB7427-DBFF-4178-B595-077DCE5BB6CE}" type="pres">
      <dgm:prSet presAssocID="{FE41D54D-1250-4C9D-AE1C-6ADFB89E3A98}" presName="ParentText" presStyleLbl="node1" presStyleIdx="3" presStyleCnt="5" custScaleX="131849" custScaleY="109897">
        <dgm:presLayoutVars>
          <dgm:chMax val="1"/>
          <dgm:chPref val="1"/>
          <dgm:bulletEnabled val="1"/>
        </dgm:presLayoutVars>
      </dgm:prSet>
      <dgm:spPr/>
      <dgm:t>
        <a:bodyPr/>
        <a:lstStyle/>
        <a:p>
          <a:endParaRPr lang="en-US"/>
        </a:p>
      </dgm:t>
    </dgm:pt>
    <dgm:pt modelId="{B3F0BD29-D8CA-4308-9394-3079B7BC2470}" type="pres">
      <dgm:prSet presAssocID="{FE41D54D-1250-4C9D-AE1C-6ADFB89E3A98}" presName="ChildText" presStyleLbl="revTx" presStyleIdx="3" presStyleCnt="4">
        <dgm:presLayoutVars>
          <dgm:chMax val="0"/>
          <dgm:chPref val="0"/>
          <dgm:bulletEnabled val="1"/>
        </dgm:presLayoutVars>
      </dgm:prSet>
      <dgm:spPr/>
      <dgm:t>
        <a:bodyPr/>
        <a:lstStyle/>
        <a:p>
          <a:endParaRPr lang="en-US"/>
        </a:p>
      </dgm:t>
    </dgm:pt>
    <dgm:pt modelId="{AD9AA546-DF6A-4786-A449-D84F5CB423CA}" type="pres">
      <dgm:prSet presAssocID="{58C2F588-1BB4-4D51-A46C-70E04AC3E278}" presName="sibTrans" presStyleCnt="0"/>
      <dgm:spPr/>
      <dgm:t>
        <a:bodyPr/>
        <a:lstStyle/>
        <a:p>
          <a:endParaRPr lang="en-US"/>
        </a:p>
      </dgm:t>
    </dgm:pt>
    <dgm:pt modelId="{D2F2CCEC-B2CD-42D5-B1F0-C473C306F63F}" type="pres">
      <dgm:prSet presAssocID="{2F80060B-2178-4C39-88DE-E22E8C663FD1}" presName="composite" presStyleCnt="0"/>
      <dgm:spPr/>
      <dgm:t>
        <a:bodyPr/>
        <a:lstStyle/>
        <a:p>
          <a:endParaRPr lang="en-US"/>
        </a:p>
      </dgm:t>
    </dgm:pt>
    <dgm:pt modelId="{2860F006-23E7-4AFC-928A-7716BAF4C337}" type="pres">
      <dgm:prSet presAssocID="{2F80060B-2178-4C39-88DE-E22E8C663FD1}" presName="ParentText" presStyleLbl="node1" presStyleIdx="4" presStyleCnt="5" custScaleX="157135" custScaleY="103636" custLinFactNeighborX="307" custLinFactNeighborY="3268">
        <dgm:presLayoutVars>
          <dgm:chMax val="1"/>
          <dgm:chPref val="1"/>
          <dgm:bulletEnabled val="1"/>
        </dgm:presLayoutVars>
      </dgm:prSet>
      <dgm:spPr/>
      <dgm:t>
        <a:bodyPr/>
        <a:lstStyle/>
        <a:p>
          <a:endParaRPr lang="en-US"/>
        </a:p>
      </dgm:t>
    </dgm:pt>
  </dgm:ptLst>
  <dgm:cxnLst>
    <dgm:cxn modelId="{52D00D16-CDA6-40F0-BB9C-D522915F1154}" type="presOf" srcId="{AB1508C4-962A-456C-9EFB-7744E7A6850E}" destId="{CE7085E8-0709-480E-8FFE-103FD13CD1A2}" srcOrd="0" destOrd="0" presId="urn:microsoft.com/office/officeart/2005/8/layout/StepDownProcess"/>
    <dgm:cxn modelId="{9D92BF6C-C70E-4372-9CE8-102B09C068E5}" srcId="{0FA85C9F-FCD6-4993-9528-4311BF84B060}" destId="{AB1508C4-962A-456C-9EFB-7744E7A6850E}" srcOrd="0" destOrd="0" parTransId="{2228883B-4DCC-4D74-AFD0-B6D0AFC41D97}" sibTransId="{0DD5DE82-B95D-4528-A702-A258F5E2C4C0}"/>
    <dgm:cxn modelId="{1D8ECA4B-E737-4CD8-ACFC-DE18A28E6C07}" srcId="{0FA85C9F-FCD6-4993-9528-4311BF84B060}" destId="{2F80060B-2178-4C39-88DE-E22E8C663FD1}" srcOrd="4" destOrd="0" parTransId="{8B1FFC24-0A78-4047-BFB1-2046A9542B6F}" sibTransId="{24613E54-F040-4D87-9E02-F9F71F79060E}"/>
    <dgm:cxn modelId="{2F5A602B-6DD4-4D51-918B-E895D8130C0D}" type="presOf" srcId="{FE41D54D-1250-4C9D-AE1C-6ADFB89E3A98}" destId="{00EB7427-DBFF-4178-B595-077DCE5BB6CE}" srcOrd="0" destOrd="0" presId="urn:microsoft.com/office/officeart/2005/8/layout/StepDownProcess"/>
    <dgm:cxn modelId="{041564A0-F62F-4777-8201-8EE4C5C01785}" type="presOf" srcId="{2F80060B-2178-4C39-88DE-E22E8C663FD1}" destId="{2860F006-23E7-4AFC-928A-7716BAF4C337}" srcOrd="0" destOrd="0" presId="urn:microsoft.com/office/officeart/2005/8/layout/StepDownProcess"/>
    <dgm:cxn modelId="{AC839F40-C05E-41CD-9415-03F68BE022EB}" srcId="{0FA85C9F-FCD6-4993-9528-4311BF84B060}" destId="{77BA099B-FABA-4EDB-8759-5E2C45E01008}" srcOrd="2" destOrd="0" parTransId="{4C46E7D0-91BB-4252-A54B-DE010D9F9F06}" sibTransId="{EE4C2868-C8D1-438D-84C2-1764E0A268CC}"/>
    <dgm:cxn modelId="{84876206-0C3B-42E9-8281-6FACB582C8B8}" type="presOf" srcId="{0FA85C9F-FCD6-4993-9528-4311BF84B060}" destId="{592532D7-D325-4869-9D55-BD115B24E7E9}" srcOrd="0" destOrd="0" presId="urn:microsoft.com/office/officeart/2005/8/layout/StepDownProcess"/>
    <dgm:cxn modelId="{F28235DC-EACA-4EC1-9B14-8E11D8B2FC13}" type="presOf" srcId="{C439EFA3-ACE9-4C38-B298-4238E6E66A25}" destId="{3FEA552D-93D1-4C77-AC0A-6FDCA4A3850A}" srcOrd="0" destOrd="0" presId="urn:microsoft.com/office/officeart/2005/8/layout/StepDownProcess"/>
    <dgm:cxn modelId="{E5C3E95D-1AA4-4834-866B-0747BAC89A42}" srcId="{0FA85C9F-FCD6-4993-9528-4311BF84B060}" destId="{C439EFA3-ACE9-4C38-B298-4238E6E66A25}" srcOrd="1" destOrd="0" parTransId="{B2A4E454-63C8-4F5E-9A0E-B5946C12C4D5}" sibTransId="{4ED2BF27-E356-4271-BA0C-541D11CE4E57}"/>
    <dgm:cxn modelId="{E63875D3-AF8D-481A-AADA-3FF7DCF57D9B}" srcId="{0FA85C9F-FCD6-4993-9528-4311BF84B060}" destId="{FE41D54D-1250-4C9D-AE1C-6ADFB89E3A98}" srcOrd="3" destOrd="0" parTransId="{E407F257-8AE5-49F2-A8D0-34676DBB7188}" sibTransId="{58C2F588-1BB4-4D51-A46C-70E04AC3E278}"/>
    <dgm:cxn modelId="{316C93D1-41A2-4641-AB16-B3A260002EA0}" type="presOf" srcId="{77BA099B-FABA-4EDB-8759-5E2C45E01008}" destId="{9CF76769-F5CF-4C61-95D0-B2256F5E8E55}" srcOrd="0" destOrd="0" presId="urn:microsoft.com/office/officeart/2005/8/layout/StepDownProcess"/>
    <dgm:cxn modelId="{F1353C53-08B9-486C-A5F3-CED23C5FFA28}" type="presParOf" srcId="{592532D7-D325-4869-9D55-BD115B24E7E9}" destId="{05B0AF8D-5643-40A5-898F-00EBFF5D2990}" srcOrd="0" destOrd="0" presId="urn:microsoft.com/office/officeart/2005/8/layout/StepDownProcess"/>
    <dgm:cxn modelId="{DADF69DC-EDC0-4EAA-9987-B93EEDBC4F8A}" type="presParOf" srcId="{05B0AF8D-5643-40A5-898F-00EBFF5D2990}" destId="{CF6E90B0-6694-44AA-ACBF-83628EDEB166}" srcOrd="0" destOrd="0" presId="urn:microsoft.com/office/officeart/2005/8/layout/StepDownProcess"/>
    <dgm:cxn modelId="{AC6AEBB5-81B5-4401-AAA5-0CA408711DE8}" type="presParOf" srcId="{05B0AF8D-5643-40A5-898F-00EBFF5D2990}" destId="{CE7085E8-0709-480E-8FFE-103FD13CD1A2}" srcOrd="1" destOrd="0" presId="urn:microsoft.com/office/officeart/2005/8/layout/StepDownProcess"/>
    <dgm:cxn modelId="{74037A83-A7AE-4075-A777-CEF07B308CED}" type="presParOf" srcId="{05B0AF8D-5643-40A5-898F-00EBFF5D2990}" destId="{8655FD6E-B715-43DF-9596-FABC2A60311A}" srcOrd="2" destOrd="0" presId="urn:microsoft.com/office/officeart/2005/8/layout/StepDownProcess"/>
    <dgm:cxn modelId="{8C2E4827-450C-437A-B63C-9629ECDAA055}" type="presParOf" srcId="{592532D7-D325-4869-9D55-BD115B24E7E9}" destId="{CCDD0F2A-4199-49D2-AE99-DE9DC7256C6D}" srcOrd="1" destOrd="0" presId="urn:microsoft.com/office/officeart/2005/8/layout/StepDownProcess"/>
    <dgm:cxn modelId="{D2E7094D-C1E5-4A1A-B67F-76695971F6C3}" type="presParOf" srcId="{592532D7-D325-4869-9D55-BD115B24E7E9}" destId="{C582EAE7-D5AD-4227-9E5D-B8808B3610CB}" srcOrd="2" destOrd="0" presId="urn:microsoft.com/office/officeart/2005/8/layout/StepDownProcess"/>
    <dgm:cxn modelId="{A78090F8-2F11-466B-BFBB-3200221AAD6C}" type="presParOf" srcId="{C582EAE7-D5AD-4227-9E5D-B8808B3610CB}" destId="{F789195B-FC23-4ACD-A8D0-277BF90EE504}" srcOrd="0" destOrd="0" presId="urn:microsoft.com/office/officeart/2005/8/layout/StepDownProcess"/>
    <dgm:cxn modelId="{F8A8BA03-A8CE-46CD-8DD9-03A9AA4EB59D}" type="presParOf" srcId="{C582EAE7-D5AD-4227-9E5D-B8808B3610CB}" destId="{3FEA552D-93D1-4C77-AC0A-6FDCA4A3850A}" srcOrd="1" destOrd="0" presId="urn:microsoft.com/office/officeart/2005/8/layout/StepDownProcess"/>
    <dgm:cxn modelId="{1F475853-85E1-4415-AC41-1E5206E0EF9F}" type="presParOf" srcId="{C582EAE7-D5AD-4227-9E5D-B8808B3610CB}" destId="{9E220ED2-EC0E-455D-A0D0-B4589815F64E}" srcOrd="2" destOrd="0" presId="urn:microsoft.com/office/officeart/2005/8/layout/StepDownProcess"/>
    <dgm:cxn modelId="{7FADAC83-F26D-4D01-9FAD-A3E3BBDBC44D}" type="presParOf" srcId="{592532D7-D325-4869-9D55-BD115B24E7E9}" destId="{1B2E7C2D-6BD9-4B42-9749-937830080422}" srcOrd="3" destOrd="0" presId="urn:microsoft.com/office/officeart/2005/8/layout/StepDownProcess"/>
    <dgm:cxn modelId="{C20FC485-A305-4739-A05E-78EEDD000AB8}" type="presParOf" srcId="{592532D7-D325-4869-9D55-BD115B24E7E9}" destId="{B2E9A74D-E53A-453A-801B-FA0BAE69B859}" srcOrd="4" destOrd="0" presId="urn:microsoft.com/office/officeart/2005/8/layout/StepDownProcess"/>
    <dgm:cxn modelId="{33A0B411-37BF-40C0-9FF9-0FE7D5E8AA91}" type="presParOf" srcId="{B2E9A74D-E53A-453A-801B-FA0BAE69B859}" destId="{7B458F49-B551-4ED2-B49F-A01111983297}" srcOrd="0" destOrd="0" presId="urn:microsoft.com/office/officeart/2005/8/layout/StepDownProcess"/>
    <dgm:cxn modelId="{7B96CFFC-269F-401C-885E-AD124562E139}" type="presParOf" srcId="{B2E9A74D-E53A-453A-801B-FA0BAE69B859}" destId="{9CF76769-F5CF-4C61-95D0-B2256F5E8E55}" srcOrd="1" destOrd="0" presId="urn:microsoft.com/office/officeart/2005/8/layout/StepDownProcess"/>
    <dgm:cxn modelId="{8F1BA768-C157-407D-800C-A056301A5D7A}" type="presParOf" srcId="{B2E9A74D-E53A-453A-801B-FA0BAE69B859}" destId="{BF7E213A-FED5-4596-955F-10393B4C6813}" srcOrd="2" destOrd="0" presId="urn:microsoft.com/office/officeart/2005/8/layout/StepDownProcess"/>
    <dgm:cxn modelId="{45019A3F-0155-488C-89E1-2E7DB1F6FF3A}" type="presParOf" srcId="{592532D7-D325-4869-9D55-BD115B24E7E9}" destId="{BA300AB3-F719-435F-98D7-FC576DC2EAC5}" srcOrd="5" destOrd="0" presId="urn:microsoft.com/office/officeart/2005/8/layout/StepDownProcess"/>
    <dgm:cxn modelId="{2EBA9E5B-6A60-4818-A14B-5EC2525611D5}" type="presParOf" srcId="{592532D7-D325-4869-9D55-BD115B24E7E9}" destId="{D139F7B1-23DE-4346-8255-420C152C1B7C}" srcOrd="6" destOrd="0" presId="urn:microsoft.com/office/officeart/2005/8/layout/StepDownProcess"/>
    <dgm:cxn modelId="{18B84FBF-A075-41A4-A1CE-036868A1156A}" type="presParOf" srcId="{D139F7B1-23DE-4346-8255-420C152C1B7C}" destId="{3B97BA95-85D7-4124-9186-C40D2980161C}" srcOrd="0" destOrd="0" presId="urn:microsoft.com/office/officeart/2005/8/layout/StepDownProcess"/>
    <dgm:cxn modelId="{B3D6DA5F-C06D-447A-9BA2-3A5C3F23C152}" type="presParOf" srcId="{D139F7B1-23DE-4346-8255-420C152C1B7C}" destId="{00EB7427-DBFF-4178-B595-077DCE5BB6CE}" srcOrd="1" destOrd="0" presId="urn:microsoft.com/office/officeart/2005/8/layout/StepDownProcess"/>
    <dgm:cxn modelId="{BE106ACA-3F44-4755-8051-1FB8DFD3F1DD}" type="presParOf" srcId="{D139F7B1-23DE-4346-8255-420C152C1B7C}" destId="{B3F0BD29-D8CA-4308-9394-3079B7BC2470}" srcOrd="2" destOrd="0" presId="urn:microsoft.com/office/officeart/2005/8/layout/StepDownProcess"/>
    <dgm:cxn modelId="{AB8BD510-2116-466D-BB82-373B7A59FA5C}" type="presParOf" srcId="{592532D7-D325-4869-9D55-BD115B24E7E9}" destId="{AD9AA546-DF6A-4786-A449-D84F5CB423CA}" srcOrd="7" destOrd="0" presId="urn:microsoft.com/office/officeart/2005/8/layout/StepDownProcess"/>
    <dgm:cxn modelId="{AB5912DE-D470-4BDA-B983-07F3190A38B0}" type="presParOf" srcId="{592532D7-D325-4869-9D55-BD115B24E7E9}" destId="{D2F2CCEC-B2CD-42D5-B1F0-C473C306F63F}" srcOrd="8" destOrd="0" presId="urn:microsoft.com/office/officeart/2005/8/layout/StepDownProcess"/>
    <dgm:cxn modelId="{85845576-E23B-4FF2-B2F6-06CAB3EF004F}" type="presParOf" srcId="{D2F2CCEC-B2CD-42D5-B1F0-C473C306F63F}" destId="{2860F006-23E7-4AFC-928A-7716BAF4C337}"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3D18C6-CD48-4B1F-93AB-36EC90169C19}"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en-US"/>
        </a:p>
      </dgm:t>
    </dgm:pt>
    <dgm:pt modelId="{62070664-ED95-4FD5-A514-926BF1F33714}">
      <dgm:prSet phldrT="[Text]" custT="1"/>
      <dgm:spPr/>
      <dgm:t>
        <a:bodyPr/>
        <a:lstStyle/>
        <a:p>
          <a:r>
            <a:rPr lang="en-US" sz="1400" b="0" dirty="0"/>
            <a:t>ANTHONY D. THOMAS</a:t>
          </a:r>
        </a:p>
      </dgm:t>
    </dgm:pt>
    <dgm:pt modelId="{593195DD-7E07-41F9-B575-22B5E8026E06}" type="parTrans" cxnId="{38CDDEAB-B71E-48D5-B622-3BC9A60D3814}">
      <dgm:prSet/>
      <dgm:spPr/>
      <dgm:t>
        <a:bodyPr/>
        <a:lstStyle/>
        <a:p>
          <a:endParaRPr lang="en-US"/>
        </a:p>
      </dgm:t>
    </dgm:pt>
    <dgm:pt modelId="{84429CED-9581-47B1-8086-682D6C282C85}" type="sibTrans" cxnId="{38CDDEAB-B71E-48D5-B622-3BC9A60D3814}">
      <dgm:prSet/>
      <dgm:spPr/>
      <dgm:t>
        <a:bodyPr/>
        <a:lstStyle/>
        <a:p>
          <a:pPr algn="ctr"/>
          <a:r>
            <a:rPr lang="en-US" dirty="0"/>
            <a:t>Territorial Director of </a:t>
          </a:r>
          <a:r>
            <a:rPr lang="en-US" dirty="0" smtClean="0"/>
            <a:t>Procurement/ Chief of Staff</a:t>
          </a:r>
          <a:endParaRPr lang="en-US" dirty="0"/>
        </a:p>
      </dgm:t>
    </dgm:pt>
    <dgm:pt modelId="{3641EF90-5458-4B46-BDD4-7D0E51398BD8}" type="asst">
      <dgm:prSet phldrT="[Text]" custT="1"/>
      <dgm:spPr/>
      <dgm:t>
        <a:bodyPr/>
        <a:lstStyle/>
        <a:p>
          <a:r>
            <a:rPr lang="en-US" sz="1400" dirty="0" smtClean="0"/>
            <a:t>Roberta Andrews</a:t>
          </a:r>
          <a:endParaRPr lang="en-US" sz="1400" dirty="0"/>
        </a:p>
      </dgm:t>
    </dgm:pt>
    <dgm:pt modelId="{3E2A90D1-A1F6-40EF-AAC5-837AD916833C}" type="parTrans" cxnId="{CFF563BD-536E-4560-AC5A-5A3067B1F68D}">
      <dgm:prSet/>
      <dgm:spPr/>
      <dgm:t>
        <a:bodyPr/>
        <a:lstStyle/>
        <a:p>
          <a:endParaRPr lang="en-US"/>
        </a:p>
      </dgm:t>
    </dgm:pt>
    <dgm:pt modelId="{E26D69BD-3B4B-4E30-82E5-970D40138199}" type="sibTrans" cxnId="{CFF563BD-536E-4560-AC5A-5A3067B1F68D}">
      <dgm:prSet custT="1"/>
      <dgm:spPr/>
      <dgm:t>
        <a:bodyPr/>
        <a:lstStyle/>
        <a:p>
          <a:pPr algn="ctr"/>
          <a:r>
            <a:rPr lang="en-US" sz="900" dirty="0"/>
            <a:t>Administrative </a:t>
          </a:r>
          <a:r>
            <a:rPr lang="en-US" sz="900" dirty="0" smtClean="0"/>
            <a:t>Assistant</a:t>
          </a:r>
          <a:endParaRPr lang="en-US" sz="900" dirty="0"/>
        </a:p>
      </dgm:t>
    </dgm:pt>
    <dgm:pt modelId="{49D4612B-794E-4105-B5FE-31494FF1E36D}">
      <dgm:prSet phldrT="[Text]"/>
      <dgm:spPr/>
      <dgm:t>
        <a:bodyPr/>
        <a:lstStyle/>
        <a:p>
          <a:r>
            <a:rPr lang="en-US" dirty="0"/>
            <a:t>THOMAS BISHOP</a:t>
          </a:r>
        </a:p>
      </dgm:t>
    </dgm:pt>
    <dgm:pt modelId="{C0B40876-178B-46B7-B7B8-989C44B07542}" type="parTrans" cxnId="{9C911863-B286-49D9-A32A-4D82BD98B219}">
      <dgm:prSet/>
      <dgm:spPr/>
      <dgm:t>
        <a:bodyPr/>
        <a:lstStyle/>
        <a:p>
          <a:endParaRPr lang="en-US"/>
        </a:p>
      </dgm:t>
    </dgm:pt>
    <dgm:pt modelId="{16F72ED1-7E31-4B1C-B454-4CF9A1575334}" type="sibTrans" cxnId="{9C911863-B286-49D9-A32A-4D82BD98B219}">
      <dgm:prSet/>
      <dgm:spPr/>
      <dgm:t>
        <a:bodyPr/>
        <a:lstStyle/>
        <a:p>
          <a:pPr algn="l"/>
          <a:r>
            <a:rPr lang="en-US" dirty="0" smtClean="0"/>
            <a:t>Warehouse Manager</a:t>
          </a:r>
          <a:endParaRPr lang="en-US" dirty="0"/>
        </a:p>
      </dgm:t>
    </dgm:pt>
    <dgm:pt modelId="{199B11B7-B1F1-4FAC-A2C9-80A214B7F3CD}">
      <dgm:prSet phldrT="[Text]"/>
      <dgm:spPr/>
      <dgm:t>
        <a:bodyPr/>
        <a:lstStyle/>
        <a:p>
          <a:r>
            <a:rPr lang="en-US" dirty="0" smtClean="0"/>
            <a:t>Deviqua Parris</a:t>
          </a:r>
          <a:endParaRPr lang="en-US" dirty="0"/>
        </a:p>
      </dgm:t>
    </dgm:pt>
    <dgm:pt modelId="{A86B4653-C4F7-48C6-91B3-CFD101275D26}" type="parTrans" cxnId="{D1166C8A-6749-43C6-846D-55B640F6D8B4}">
      <dgm:prSet/>
      <dgm:spPr/>
      <dgm:t>
        <a:bodyPr/>
        <a:lstStyle/>
        <a:p>
          <a:endParaRPr lang="en-US"/>
        </a:p>
      </dgm:t>
    </dgm:pt>
    <dgm:pt modelId="{2EB9390E-92BF-44D9-8A04-AD57F87BE4E1}" type="sibTrans" cxnId="{D1166C8A-6749-43C6-846D-55B640F6D8B4}">
      <dgm:prSet/>
      <dgm:spPr/>
      <dgm:t>
        <a:bodyPr/>
        <a:lstStyle/>
        <a:p>
          <a:r>
            <a:rPr lang="en-US" dirty="0" smtClean="0"/>
            <a:t>Contract </a:t>
          </a:r>
          <a:r>
            <a:rPr lang="en-US" dirty="0"/>
            <a:t>Specialist</a:t>
          </a:r>
        </a:p>
      </dgm:t>
    </dgm:pt>
    <dgm:pt modelId="{2B0464A8-5970-4B2C-A4D7-94E84E984868}">
      <dgm:prSet/>
      <dgm:spPr/>
      <dgm:t>
        <a:bodyPr/>
        <a:lstStyle/>
        <a:p>
          <a:r>
            <a:rPr lang="en-US" dirty="0" smtClean="0"/>
            <a:t>Cher </a:t>
          </a:r>
          <a:r>
            <a:rPr lang="en-US" dirty="0" err="1" smtClean="0"/>
            <a:t>Commissiong</a:t>
          </a:r>
          <a:endParaRPr lang="en-US" dirty="0"/>
        </a:p>
      </dgm:t>
    </dgm:pt>
    <dgm:pt modelId="{7F7DB78B-7C62-4BAF-A085-E3D62F624634}" type="parTrans" cxnId="{77B6B39A-9C54-4055-9B0B-2D1AD1C7BE3B}">
      <dgm:prSet/>
      <dgm:spPr/>
      <dgm:t>
        <a:bodyPr/>
        <a:lstStyle/>
        <a:p>
          <a:endParaRPr lang="en-US"/>
        </a:p>
      </dgm:t>
    </dgm:pt>
    <dgm:pt modelId="{3F445ADB-7C31-4BC8-A3C3-B35CC83DED56}" type="sibTrans" cxnId="{77B6B39A-9C54-4055-9B0B-2D1AD1C7BE3B}">
      <dgm:prSet/>
      <dgm:spPr/>
      <dgm:t>
        <a:bodyPr/>
        <a:lstStyle/>
        <a:p>
          <a:r>
            <a:rPr lang="en-US"/>
            <a:t>Warehouse Manager</a:t>
          </a:r>
        </a:p>
      </dgm:t>
    </dgm:pt>
    <dgm:pt modelId="{AC9B5EE7-3D19-482D-B5DC-9DDA4D2BB5DC}" type="asst">
      <dgm:prSet/>
      <dgm:spPr/>
      <dgm:t>
        <a:bodyPr/>
        <a:lstStyle/>
        <a:p>
          <a:r>
            <a:rPr lang="en-US" dirty="0" smtClean="0"/>
            <a:t>COSMORE </a:t>
          </a:r>
          <a:r>
            <a:rPr lang="en-US" dirty="0"/>
            <a:t>WHEATLEY</a:t>
          </a:r>
        </a:p>
      </dgm:t>
    </dgm:pt>
    <dgm:pt modelId="{BA99BCDE-DDAB-42C0-BFEC-DB1BF9CEA422}" type="parTrans" cxnId="{3B5A6A05-F050-4C32-BCF1-652E28AFD2EE}">
      <dgm:prSet/>
      <dgm:spPr/>
      <dgm:t>
        <a:bodyPr/>
        <a:lstStyle/>
        <a:p>
          <a:endParaRPr lang="en-US"/>
        </a:p>
      </dgm:t>
    </dgm:pt>
    <dgm:pt modelId="{54CC5EAB-3651-40BE-8B94-72AF9311475F}" type="sibTrans" cxnId="{3B5A6A05-F050-4C32-BCF1-652E28AFD2EE}">
      <dgm:prSet/>
      <dgm:spPr/>
      <dgm:t>
        <a:bodyPr/>
        <a:lstStyle/>
        <a:p>
          <a:r>
            <a:rPr lang="en-US" dirty="0"/>
            <a:t>Procurement Assistant</a:t>
          </a:r>
        </a:p>
      </dgm:t>
    </dgm:pt>
    <dgm:pt modelId="{B471C8A4-7D20-4EAE-AEF9-93CEF335EE7D}" type="asst">
      <dgm:prSet/>
      <dgm:spPr/>
      <dgm:t>
        <a:bodyPr/>
        <a:lstStyle/>
        <a:p>
          <a:r>
            <a:rPr lang="en-US" dirty="0" smtClean="0"/>
            <a:t>Khadila Joseph	</a:t>
          </a:r>
          <a:endParaRPr lang="en-US" dirty="0"/>
        </a:p>
      </dgm:t>
    </dgm:pt>
    <dgm:pt modelId="{EFF2108D-7CD6-4DE0-9F3C-31E9D62EDA1A}" type="parTrans" cxnId="{10D052D7-2E31-4B5B-909F-6BBD307CADBF}">
      <dgm:prSet/>
      <dgm:spPr/>
      <dgm:t>
        <a:bodyPr/>
        <a:lstStyle/>
        <a:p>
          <a:endParaRPr lang="en-US"/>
        </a:p>
      </dgm:t>
    </dgm:pt>
    <dgm:pt modelId="{DF9E4C9E-690E-4B89-B2EB-635A1AFEEB8D}" type="sibTrans" cxnId="{10D052D7-2E31-4B5B-909F-6BBD307CADBF}">
      <dgm:prSet/>
      <dgm:spPr/>
      <dgm:t>
        <a:bodyPr/>
        <a:lstStyle/>
        <a:p>
          <a:r>
            <a:rPr lang="en-US"/>
            <a:t>Contract Administrator</a:t>
          </a:r>
        </a:p>
      </dgm:t>
    </dgm:pt>
    <dgm:pt modelId="{6900C293-3699-4DBF-A040-E027D4A04AB3}" type="asst">
      <dgm:prSet/>
      <dgm:spPr/>
      <dgm:t>
        <a:bodyPr/>
        <a:lstStyle/>
        <a:p>
          <a:r>
            <a:rPr lang="en-US" dirty="0" smtClean="0"/>
            <a:t>Jeanette </a:t>
          </a:r>
          <a:r>
            <a:rPr lang="en-US" dirty="0" err="1" smtClean="0"/>
            <a:t>Ferriere</a:t>
          </a:r>
          <a:endParaRPr lang="en-US" dirty="0"/>
        </a:p>
      </dgm:t>
    </dgm:pt>
    <dgm:pt modelId="{732890C0-55EF-484F-B5CA-11A8DC80DA00}" type="parTrans" cxnId="{690E1BFE-10FE-48C7-BCF9-16E21795EB94}">
      <dgm:prSet/>
      <dgm:spPr/>
      <dgm:t>
        <a:bodyPr/>
        <a:lstStyle/>
        <a:p>
          <a:endParaRPr lang="en-US"/>
        </a:p>
      </dgm:t>
    </dgm:pt>
    <dgm:pt modelId="{DA7A9B4D-D5AC-4655-8DD1-17C1C11F8054}" type="sibTrans" cxnId="{690E1BFE-10FE-48C7-BCF9-16E21795EB94}">
      <dgm:prSet/>
      <dgm:spPr/>
      <dgm:t>
        <a:bodyPr/>
        <a:lstStyle/>
        <a:p>
          <a:pPr algn="ctr"/>
          <a:r>
            <a:rPr lang="en-US" dirty="0" smtClean="0"/>
            <a:t>Receiving Officer</a:t>
          </a:r>
          <a:endParaRPr lang="en-US" dirty="0"/>
        </a:p>
      </dgm:t>
    </dgm:pt>
    <dgm:pt modelId="{DB1AA4F7-2006-4737-92AD-B72A4706F772}" type="asst">
      <dgm:prSet/>
      <dgm:spPr/>
      <dgm:t>
        <a:bodyPr/>
        <a:lstStyle/>
        <a:p>
          <a:r>
            <a:rPr lang="en-US" dirty="0"/>
            <a:t>RECIEVING OFFICER</a:t>
          </a:r>
        </a:p>
      </dgm:t>
    </dgm:pt>
    <dgm:pt modelId="{65C768A7-DF9B-4E3B-89F9-4A9A25C7E368}" type="parTrans" cxnId="{E764FFF3-EE3F-4C09-81EC-66E240334056}">
      <dgm:prSet/>
      <dgm:spPr/>
      <dgm:t>
        <a:bodyPr/>
        <a:lstStyle/>
        <a:p>
          <a:endParaRPr lang="en-US"/>
        </a:p>
      </dgm:t>
    </dgm:pt>
    <dgm:pt modelId="{2FDF08B1-B8D7-4A1C-9DEB-BF20B38207D2}" type="sibTrans" cxnId="{E764FFF3-EE3F-4C09-81EC-66E240334056}">
      <dgm:prSet/>
      <dgm:spPr/>
      <dgm:t>
        <a:bodyPr/>
        <a:lstStyle/>
        <a:p>
          <a:r>
            <a:rPr lang="en-US" dirty="0" smtClean="0"/>
            <a:t>Noel</a:t>
          </a:r>
          <a:r>
            <a:rPr lang="en-US" baseline="0" dirty="0" smtClean="0"/>
            <a:t> Connors</a:t>
          </a:r>
          <a:endParaRPr lang="en-US" dirty="0"/>
        </a:p>
      </dgm:t>
    </dgm:pt>
    <dgm:pt modelId="{139BE13B-865F-4B7A-91CC-74A0A80DCB2F}" type="asst">
      <dgm:prSet/>
      <dgm:spPr/>
      <dgm:t>
        <a:bodyPr/>
        <a:lstStyle/>
        <a:p>
          <a:r>
            <a:rPr lang="en-US"/>
            <a:t>LABORER</a:t>
          </a:r>
        </a:p>
      </dgm:t>
    </dgm:pt>
    <dgm:pt modelId="{8AD915DE-7BBA-45E3-AE4F-6B40CE9471BF}" type="parTrans" cxnId="{CAEF039D-CDB6-46AF-8C21-D3BEAB00C58E}">
      <dgm:prSet/>
      <dgm:spPr/>
      <dgm:t>
        <a:bodyPr/>
        <a:lstStyle/>
        <a:p>
          <a:endParaRPr lang="en-US"/>
        </a:p>
      </dgm:t>
    </dgm:pt>
    <dgm:pt modelId="{3F2998BF-A1C0-4633-802E-E6BF3EAC9BB3}" type="sibTrans" cxnId="{CAEF039D-CDB6-46AF-8C21-D3BEAB00C58E}">
      <dgm:prSet/>
      <dgm:spPr/>
      <dgm:t>
        <a:bodyPr/>
        <a:lstStyle/>
        <a:p>
          <a:endParaRPr lang="en-US" dirty="0"/>
        </a:p>
      </dgm:t>
    </dgm:pt>
    <dgm:pt modelId="{04FDD528-B028-4F14-986A-6BED50A697FA}" type="asst">
      <dgm:prSet/>
      <dgm:spPr/>
      <dgm:t>
        <a:bodyPr/>
        <a:lstStyle/>
        <a:p>
          <a:r>
            <a:rPr lang="en-US" dirty="0" smtClean="0"/>
            <a:t>Jesus Diaz</a:t>
          </a:r>
          <a:endParaRPr lang="en-US" dirty="0"/>
        </a:p>
      </dgm:t>
    </dgm:pt>
    <dgm:pt modelId="{9E8C3112-37D1-472C-8ABE-032C33904F1A}" type="parTrans" cxnId="{FB03D851-01C5-4EC3-BBE3-8D0EB4DA45A8}">
      <dgm:prSet/>
      <dgm:spPr/>
      <dgm:t>
        <a:bodyPr/>
        <a:lstStyle/>
        <a:p>
          <a:endParaRPr lang="en-US"/>
        </a:p>
      </dgm:t>
    </dgm:pt>
    <dgm:pt modelId="{D3EA6DEC-B954-450C-A0E0-9B05A11FE478}" type="sibTrans" cxnId="{FB03D851-01C5-4EC3-BBE3-8D0EB4DA45A8}">
      <dgm:prSet/>
      <dgm:spPr/>
      <dgm:t>
        <a:bodyPr/>
        <a:lstStyle/>
        <a:p>
          <a:pPr algn="ctr"/>
          <a:r>
            <a:rPr lang="en-US" dirty="0" smtClean="0"/>
            <a:t>Laborer</a:t>
          </a:r>
          <a:endParaRPr lang="en-US" dirty="0"/>
        </a:p>
      </dgm:t>
    </dgm:pt>
    <dgm:pt modelId="{5D017EC0-B49F-40D1-B707-4C2CB7435FF8}" type="asst">
      <dgm:prSet/>
      <dgm:spPr/>
      <dgm:t>
        <a:bodyPr/>
        <a:lstStyle/>
        <a:p>
          <a:r>
            <a:rPr lang="en-US"/>
            <a:t>DRIVER</a:t>
          </a:r>
        </a:p>
      </dgm:t>
    </dgm:pt>
    <dgm:pt modelId="{BFF05D6F-97D1-479B-BF40-66D90A1D931D}" type="parTrans" cxnId="{74E71CA1-4E5B-43F6-B74C-033524D228C6}">
      <dgm:prSet/>
      <dgm:spPr/>
      <dgm:t>
        <a:bodyPr/>
        <a:lstStyle/>
        <a:p>
          <a:endParaRPr lang="en-US"/>
        </a:p>
      </dgm:t>
    </dgm:pt>
    <dgm:pt modelId="{8EB9C757-B687-499B-A117-8DDAC26774FB}" type="sibTrans" cxnId="{74E71CA1-4E5B-43F6-B74C-033524D228C6}">
      <dgm:prSet/>
      <dgm:spPr/>
      <dgm:t>
        <a:bodyPr/>
        <a:lstStyle/>
        <a:p>
          <a:pPr algn="ctr"/>
          <a:r>
            <a:rPr lang="en-US"/>
            <a:t>Eugene Bell</a:t>
          </a:r>
        </a:p>
      </dgm:t>
    </dgm:pt>
    <dgm:pt modelId="{3C9290B8-8503-43A8-9ED8-7004E7986E8C}" type="asst">
      <dgm:prSet/>
      <dgm:spPr/>
      <dgm:t>
        <a:bodyPr/>
        <a:lstStyle/>
        <a:p>
          <a:r>
            <a:rPr lang="en-US" dirty="0"/>
            <a:t>LABORER</a:t>
          </a:r>
        </a:p>
      </dgm:t>
    </dgm:pt>
    <dgm:pt modelId="{504750E9-3D8A-4F96-ACB1-1E461508D1AF}" type="parTrans" cxnId="{05B6F93A-AE71-4479-9013-A894539D5305}">
      <dgm:prSet/>
      <dgm:spPr/>
      <dgm:t>
        <a:bodyPr/>
        <a:lstStyle/>
        <a:p>
          <a:endParaRPr lang="en-US"/>
        </a:p>
      </dgm:t>
    </dgm:pt>
    <dgm:pt modelId="{E0D063DA-2256-40A7-BD4B-143E15D82818}" type="sibTrans" cxnId="{05B6F93A-AE71-4479-9013-A894539D5305}">
      <dgm:prSet/>
      <dgm:spPr/>
      <dgm:t>
        <a:bodyPr/>
        <a:lstStyle/>
        <a:p>
          <a:r>
            <a:rPr lang="en-US" dirty="0" smtClean="0"/>
            <a:t>Athniel Blyden</a:t>
          </a:r>
          <a:endParaRPr lang="en-US" dirty="0"/>
        </a:p>
      </dgm:t>
    </dgm:pt>
    <dgm:pt modelId="{781C8E82-4055-4791-92D5-FDA908E4289B}" type="asst">
      <dgm:prSet/>
      <dgm:spPr/>
      <dgm:t>
        <a:bodyPr/>
        <a:lstStyle/>
        <a:p>
          <a:endParaRPr lang="en-US" dirty="0" smtClean="0"/>
        </a:p>
        <a:p>
          <a:r>
            <a:rPr lang="en-US" dirty="0" smtClean="0"/>
            <a:t>Charleston  Creighton</a:t>
          </a:r>
          <a:endParaRPr lang="en-US" dirty="0"/>
        </a:p>
      </dgm:t>
    </dgm:pt>
    <dgm:pt modelId="{735DDB43-805B-444B-93E5-664A1EACA43B}" type="parTrans" cxnId="{9F9C3C4E-ED54-4D2D-90E6-A2C6BD01BCDF}">
      <dgm:prSet/>
      <dgm:spPr/>
      <dgm:t>
        <a:bodyPr/>
        <a:lstStyle/>
        <a:p>
          <a:endParaRPr lang="en-US"/>
        </a:p>
      </dgm:t>
    </dgm:pt>
    <dgm:pt modelId="{6B199633-DB13-417E-BBC3-A3B9E2D26A65}" type="sibTrans" cxnId="{9F9C3C4E-ED54-4D2D-90E6-A2C6BD01BCDF}">
      <dgm:prSet custT="1"/>
      <dgm:spPr/>
      <dgm:t>
        <a:bodyPr/>
        <a:lstStyle/>
        <a:p>
          <a:pPr algn="ctr"/>
          <a:r>
            <a:rPr lang="en-US" sz="900" dirty="0" smtClean="0"/>
            <a:t>Driver</a:t>
          </a:r>
          <a:endParaRPr lang="en-US" sz="900" dirty="0"/>
        </a:p>
      </dgm:t>
    </dgm:pt>
    <dgm:pt modelId="{4681A756-5E55-4FE9-B39F-C9906FBE60C3}" type="asst">
      <dgm:prSet/>
      <dgm:spPr/>
      <dgm:t>
        <a:bodyPr/>
        <a:lstStyle/>
        <a:p>
          <a:r>
            <a:rPr lang="en-US"/>
            <a:t>LABORER</a:t>
          </a:r>
        </a:p>
      </dgm:t>
    </dgm:pt>
    <dgm:pt modelId="{ADB20459-2DA3-4ED8-9443-CA3CD85DDC01}" type="parTrans" cxnId="{2E956B74-DFE4-419C-8F46-081AB16EC6A6}">
      <dgm:prSet/>
      <dgm:spPr/>
      <dgm:t>
        <a:bodyPr/>
        <a:lstStyle/>
        <a:p>
          <a:endParaRPr lang="en-US"/>
        </a:p>
      </dgm:t>
    </dgm:pt>
    <dgm:pt modelId="{7F93FDE6-17BE-4920-9541-05B128C38FA1}" type="sibTrans" cxnId="{2E956B74-DFE4-419C-8F46-081AB16EC6A6}">
      <dgm:prSet/>
      <dgm:spPr/>
      <dgm:t>
        <a:bodyPr/>
        <a:lstStyle/>
        <a:p>
          <a:r>
            <a:rPr lang="en-US" dirty="0" smtClean="0"/>
            <a:t>Vern Niles</a:t>
          </a:r>
          <a:endParaRPr lang="en-US" dirty="0"/>
        </a:p>
      </dgm:t>
    </dgm:pt>
    <dgm:pt modelId="{FA338FF3-536A-4DD9-A517-218C4AA9ACEF}">
      <dgm:prSet phldrT="[Text]"/>
      <dgm:spPr/>
      <dgm:t>
        <a:bodyPr/>
        <a:lstStyle/>
        <a:p>
          <a:r>
            <a:rPr lang="en-US" dirty="0" smtClean="0"/>
            <a:t>LINDA MCFARLANE</a:t>
          </a:r>
          <a:endParaRPr lang="en-US" dirty="0"/>
        </a:p>
      </dgm:t>
    </dgm:pt>
    <dgm:pt modelId="{749C9A78-CAA8-416C-BADA-413A84EF524B}" type="sibTrans" cxnId="{AD5ACFE8-94DB-475F-8420-A74D95765120}">
      <dgm:prSet custT="1"/>
      <dgm:spPr/>
      <dgm:t>
        <a:bodyPr/>
        <a:lstStyle/>
        <a:p>
          <a:r>
            <a:rPr lang="en-US" sz="1100" dirty="0" smtClean="0"/>
            <a:t>PO Analyst</a:t>
          </a:r>
          <a:endParaRPr lang="en-US" sz="1100" dirty="0"/>
        </a:p>
      </dgm:t>
    </dgm:pt>
    <dgm:pt modelId="{39B21D5B-5BCD-404B-A7C1-FA70D67AC111}" type="parTrans" cxnId="{AD5ACFE8-94DB-475F-8420-A74D95765120}">
      <dgm:prSet/>
      <dgm:spPr/>
      <dgm:t>
        <a:bodyPr/>
        <a:lstStyle/>
        <a:p>
          <a:endParaRPr lang="en-US"/>
        </a:p>
      </dgm:t>
    </dgm:pt>
    <dgm:pt modelId="{EEFD16DD-FA16-419B-89A3-80E8043484D3}" type="asst">
      <dgm:prSet/>
      <dgm:spPr/>
      <dgm:t>
        <a:bodyPr/>
        <a:lstStyle/>
        <a:p>
          <a:r>
            <a:rPr lang="en-US" dirty="0" smtClean="0"/>
            <a:t>Barbara Harvey</a:t>
          </a:r>
          <a:endParaRPr lang="en-US" dirty="0"/>
        </a:p>
      </dgm:t>
    </dgm:pt>
    <dgm:pt modelId="{E990736C-EE5E-4EC8-BB1B-F6120B418B31}" type="parTrans" cxnId="{949332EA-DE32-4324-88F7-88B4CDD3EAE4}">
      <dgm:prSet/>
      <dgm:spPr/>
      <dgm:t>
        <a:bodyPr/>
        <a:lstStyle/>
        <a:p>
          <a:endParaRPr lang="en-US"/>
        </a:p>
      </dgm:t>
    </dgm:pt>
    <dgm:pt modelId="{33667F9F-ECB7-4F57-B420-77554B008A1D}" type="sibTrans" cxnId="{949332EA-DE32-4324-88F7-88B4CDD3EAE4}">
      <dgm:prSet/>
      <dgm:spPr/>
      <dgm:t>
        <a:bodyPr/>
        <a:lstStyle/>
        <a:p>
          <a:r>
            <a:rPr lang="en-US" dirty="0" smtClean="0"/>
            <a:t>Procurement Clerk</a:t>
          </a:r>
          <a:endParaRPr lang="en-US" dirty="0"/>
        </a:p>
      </dgm:t>
    </dgm:pt>
    <dgm:pt modelId="{D281A909-DFA9-4CD6-9937-68D80727B77A}" type="asst">
      <dgm:prSet/>
      <dgm:spPr/>
      <dgm:t>
        <a:bodyPr/>
        <a:lstStyle/>
        <a:p>
          <a:r>
            <a:rPr lang="en-US" dirty="0" smtClean="0"/>
            <a:t>Steven Walters</a:t>
          </a:r>
          <a:endParaRPr lang="en-US" dirty="0"/>
        </a:p>
      </dgm:t>
    </dgm:pt>
    <dgm:pt modelId="{6C1B7F0E-9D62-4490-911F-9B260CC05AE1}" type="parTrans" cxnId="{7520E947-148B-4477-9FE2-37CE6A3E8F12}">
      <dgm:prSet/>
      <dgm:spPr/>
      <dgm:t>
        <a:bodyPr/>
        <a:lstStyle/>
        <a:p>
          <a:endParaRPr lang="en-US"/>
        </a:p>
      </dgm:t>
    </dgm:pt>
    <dgm:pt modelId="{602B5BA7-870B-4102-8FE6-30000F6BB0C4}" type="sibTrans" cxnId="{7520E947-148B-4477-9FE2-37CE6A3E8F12}">
      <dgm:prSet/>
      <dgm:spPr/>
      <dgm:t>
        <a:bodyPr/>
        <a:lstStyle/>
        <a:p>
          <a:r>
            <a:rPr lang="en-US" dirty="0" smtClean="0"/>
            <a:t>Contract Specialist</a:t>
          </a:r>
          <a:endParaRPr lang="en-US" dirty="0"/>
        </a:p>
      </dgm:t>
    </dgm:pt>
    <dgm:pt modelId="{F8A0CB46-192F-4EB0-A49E-744C6E1DE3F5}" type="pres">
      <dgm:prSet presAssocID="{FE3D18C6-CD48-4B1F-93AB-36EC90169C19}" presName="hierChild1" presStyleCnt="0">
        <dgm:presLayoutVars>
          <dgm:orgChart val="1"/>
          <dgm:chPref val="1"/>
          <dgm:dir/>
          <dgm:animOne val="branch"/>
          <dgm:animLvl val="lvl"/>
          <dgm:resizeHandles/>
        </dgm:presLayoutVars>
      </dgm:prSet>
      <dgm:spPr/>
      <dgm:t>
        <a:bodyPr/>
        <a:lstStyle/>
        <a:p>
          <a:endParaRPr lang="en-US"/>
        </a:p>
      </dgm:t>
    </dgm:pt>
    <dgm:pt modelId="{CEF84D48-75A9-480B-A2EA-CB5C97BE9C57}" type="pres">
      <dgm:prSet presAssocID="{62070664-ED95-4FD5-A514-926BF1F33714}" presName="hierRoot1" presStyleCnt="0">
        <dgm:presLayoutVars>
          <dgm:hierBranch val="init"/>
        </dgm:presLayoutVars>
      </dgm:prSet>
      <dgm:spPr/>
    </dgm:pt>
    <dgm:pt modelId="{BFE63A79-8DAB-4BFE-9892-86CC2A62C41F}" type="pres">
      <dgm:prSet presAssocID="{62070664-ED95-4FD5-A514-926BF1F33714}" presName="rootComposite1" presStyleCnt="0"/>
      <dgm:spPr/>
    </dgm:pt>
    <dgm:pt modelId="{5478A08C-5814-4794-A450-D82CBDAD77F1}" type="pres">
      <dgm:prSet presAssocID="{62070664-ED95-4FD5-A514-926BF1F33714}" presName="rootText1" presStyleLbl="node0" presStyleIdx="0" presStyleCnt="3" custScaleX="184941">
        <dgm:presLayoutVars>
          <dgm:chMax/>
          <dgm:chPref val="3"/>
        </dgm:presLayoutVars>
      </dgm:prSet>
      <dgm:spPr/>
      <dgm:t>
        <a:bodyPr/>
        <a:lstStyle/>
        <a:p>
          <a:endParaRPr lang="en-US"/>
        </a:p>
      </dgm:t>
    </dgm:pt>
    <dgm:pt modelId="{A0AF858A-43A8-45AB-8483-F230E182C664}" type="pres">
      <dgm:prSet presAssocID="{62070664-ED95-4FD5-A514-926BF1F33714}" presName="titleText1" presStyleLbl="fgAcc0" presStyleIdx="0" presStyleCnt="3" custScaleX="178223" custScaleY="160559" custLinFactNeighborX="-14237" custLinFactNeighborY="5303">
        <dgm:presLayoutVars>
          <dgm:chMax val="0"/>
          <dgm:chPref val="0"/>
        </dgm:presLayoutVars>
      </dgm:prSet>
      <dgm:spPr/>
      <dgm:t>
        <a:bodyPr/>
        <a:lstStyle/>
        <a:p>
          <a:endParaRPr lang="en-US"/>
        </a:p>
      </dgm:t>
    </dgm:pt>
    <dgm:pt modelId="{896E59DA-1F35-47F6-8EAD-2C7F5E17F063}" type="pres">
      <dgm:prSet presAssocID="{62070664-ED95-4FD5-A514-926BF1F33714}" presName="rootConnector1" presStyleLbl="node1" presStyleIdx="0" presStyleCnt="4"/>
      <dgm:spPr/>
      <dgm:t>
        <a:bodyPr/>
        <a:lstStyle/>
        <a:p>
          <a:endParaRPr lang="en-US"/>
        </a:p>
      </dgm:t>
    </dgm:pt>
    <dgm:pt modelId="{F978EBC3-1F58-496D-AE6B-9EFCE71C1DCC}" type="pres">
      <dgm:prSet presAssocID="{62070664-ED95-4FD5-A514-926BF1F33714}" presName="hierChild2" presStyleCnt="0"/>
      <dgm:spPr/>
    </dgm:pt>
    <dgm:pt modelId="{E6F1237E-7921-4F44-A15D-B2CA0D7BCDFD}" type="pres">
      <dgm:prSet presAssocID="{C0B40876-178B-46B7-B7B8-989C44B07542}" presName="Name37" presStyleLbl="parChTrans1D2" presStyleIdx="0" presStyleCnt="7"/>
      <dgm:spPr/>
      <dgm:t>
        <a:bodyPr/>
        <a:lstStyle/>
        <a:p>
          <a:endParaRPr lang="en-US"/>
        </a:p>
      </dgm:t>
    </dgm:pt>
    <dgm:pt modelId="{8D563718-527E-4025-BFEC-F6AF8E76B9E6}" type="pres">
      <dgm:prSet presAssocID="{49D4612B-794E-4105-B5FE-31494FF1E36D}" presName="hierRoot2" presStyleCnt="0">
        <dgm:presLayoutVars>
          <dgm:hierBranch val="init"/>
        </dgm:presLayoutVars>
      </dgm:prSet>
      <dgm:spPr/>
    </dgm:pt>
    <dgm:pt modelId="{DCDAC3F6-EEF9-4B7B-8B4A-B26A834734E8}" type="pres">
      <dgm:prSet presAssocID="{49D4612B-794E-4105-B5FE-31494FF1E36D}" presName="rootComposite" presStyleCnt="0"/>
      <dgm:spPr/>
    </dgm:pt>
    <dgm:pt modelId="{C64E60F2-A6BA-4993-84CF-FCCA360CF550}" type="pres">
      <dgm:prSet presAssocID="{49D4612B-794E-4105-B5FE-31494FF1E36D}" presName="rootText" presStyleLbl="node1" presStyleIdx="0" presStyleCnt="4">
        <dgm:presLayoutVars>
          <dgm:chMax/>
          <dgm:chPref val="3"/>
        </dgm:presLayoutVars>
      </dgm:prSet>
      <dgm:spPr/>
      <dgm:t>
        <a:bodyPr/>
        <a:lstStyle/>
        <a:p>
          <a:endParaRPr lang="en-US"/>
        </a:p>
      </dgm:t>
    </dgm:pt>
    <dgm:pt modelId="{D552ED6E-C024-4F97-B58A-FD4F57BEDE35}" type="pres">
      <dgm:prSet presAssocID="{49D4612B-794E-4105-B5FE-31494FF1E36D}" presName="titleText2" presStyleLbl="fgAcc1" presStyleIdx="0" presStyleCnt="4" custScaleX="120615" custScaleY="136688" custLinFactNeighborX="-14097" custLinFactNeighborY="54929">
        <dgm:presLayoutVars>
          <dgm:chMax val="0"/>
          <dgm:chPref val="0"/>
        </dgm:presLayoutVars>
      </dgm:prSet>
      <dgm:spPr/>
      <dgm:t>
        <a:bodyPr/>
        <a:lstStyle/>
        <a:p>
          <a:endParaRPr lang="en-US"/>
        </a:p>
      </dgm:t>
    </dgm:pt>
    <dgm:pt modelId="{E4D0D40E-D299-4AA7-8C6B-E2A98948CB2A}" type="pres">
      <dgm:prSet presAssocID="{49D4612B-794E-4105-B5FE-31494FF1E36D}" presName="rootConnector" presStyleLbl="node2" presStyleIdx="0" presStyleCnt="0"/>
      <dgm:spPr/>
      <dgm:t>
        <a:bodyPr/>
        <a:lstStyle/>
        <a:p>
          <a:endParaRPr lang="en-US"/>
        </a:p>
      </dgm:t>
    </dgm:pt>
    <dgm:pt modelId="{62C84F86-BB74-4C66-89E2-1CC89BAF32C5}" type="pres">
      <dgm:prSet presAssocID="{49D4612B-794E-4105-B5FE-31494FF1E36D}" presName="hierChild4" presStyleCnt="0"/>
      <dgm:spPr/>
    </dgm:pt>
    <dgm:pt modelId="{689EB92D-39FF-41F3-849F-4E56FBAD4876}" type="pres">
      <dgm:prSet presAssocID="{49D4612B-794E-4105-B5FE-31494FF1E36D}" presName="hierChild5" presStyleCnt="0"/>
      <dgm:spPr/>
    </dgm:pt>
    <dgm:pt modelId="{D257BA8E-567E-4358-984E-60A79C7A2436}" type="pres">
      <dgm:prSet presAssocID="{732890C0-55EF-484F-B5CA-11A8DC80DA00}" presName="Name96" presStyleLbl="parChTrans1D3" presStyleIdx="0" presStyleCnt="8"/>
      <dgm:spPr/>
      <dgm:t>
        <a:bodyPr/>
        <a:lstStyle/>
        <a:p>
          <a:endParaRPr lang="en-US"/>
        </a:p>
      </dgm:t>
    </dgm:pt>
    <dgm:pt modelId="{51B9A1E6-54C4-45CD-B1F6-ADD712C5B062}" type="pres">
      <dgm:prSet presAssocID="{6900C293-3699-4DBF-A040-E027D4A04AB3}" presName="hierRoot3" presStyleCnt="0">
        <dgm:presLayoutVars>
          <dgm:hierBranch val="init"/>
        </dgm:presLayoutVars>
      </dgm:prSet>
      <dgm:spPr/>
    </dgm:pt>
    <dgm:pt modelId="{2F416FD2-2BD6-48A9-BE6A-7818C3357E7C}" type="pres">
      <dgm:prSet presAssocID="{6900C293-3699-4DBF-A040-E027D4A04AB3}" presName="rootComposite3" presStyleCnt="0"/>
      <dgm:spPr/>
    </dgm:pt>
    <dgm:pt modelId="{0EA882BB-AA30-4A41-BF3D-2B1E697D3AE1}" type="pres">
      <dgm:prSet presAssocID="{6900C293-3699-4DBF-A040-E027D4A04AB3}" presName="rootText3" presStyleLbl="asst1" presStyleIdx="0" presStyleCnt="11">
        <dgm:presLayoutVars>
          <dgm:chPref val="3"/>
        </dgm:presLayoutVars>
      </dgm:prSet>
      <dgm:spPr/>
      <dgm:t>
        <a:bodyPr/>
        <a:lstStyle/>
        <a:p>
          <a:endParaRPr lang="en-US"/>
        </a:p>
      </dgm:t>
    </dgm:pt>
    <dgm:pt modelId="{9227B1A6-8E5F-42C3-B287-493BECE64695}" type="pres">
      <dgm:prSet presAssocID="{6900C293-3699-4DBF-A040-E027D4A04AB3}" presName="titleText3" presStyleLbl="fgAcc2" presStyleIdx="0" presStyleCnt="11">
        <dgm:presLayoutVars>
          <dgm:chMax val="0"/>
          <dgm:chPref val="0"/>
        </dgm:presLayoutVars>
      </dgm:prSet>
      <dgm:spPr/>
      <dgm:t>
        <a:bodyPr/>
        <a:lstStyle/>
        <a:p>
          <a:endParaRPr lang="en-US"/>
        </a:p>
      </dgm:t>
    </dgm:pt>
    <dgm:pt modelId="{C8D6F321-D196-4D1B-BF3F-604AEE5D0743}" type="pres">
      <dgm:prSet presAssocID="{6900C293-3699-4DBF-A040-E027D4A04AB3}" presName="rootConnector3" presStyleLbl="asst2" presStyleIdx="0" presStyleCnt="0"/>
      <dgm:spPr/>
      <dgm:t>
        <a:bodyPr/>
        <a:lstStyle/>
        <a:p>
          <a:endParaRPr lang="en-US"/>
        </a:p>
      </dgm:t>
    </dgm:pt>
    <dgm:pt modelId="{04218530-88F8-4809-AE88-43915003CB46}" type="pres">
      <dgm:prSet presAssocID="{6900C293-3699-4DBF-A040-E027D4A04AB3}" presName="hierChild6" presStyleCnt="0"/>
      <dgm:spPr/>
    </dgm:pt>
    <dgm:pt modelId="{B7206645-9798-4B09-A739-01609BA8EDBB}" type="pres">
      <dgm:prSet presAssocID="{6900C293-3699-4DBF-A040-E027D4A04AB3}" presName="hierChild7" presStyleCnt="0"/>
      <dgm:spPr/>
    </dgm:pt>
    <dgm:pt modelId="{E51FECE5-28D2-4873-956A-299205119643}" type="pres">
      <dgm:prSet presAssocID="{735DDB43-805B-444B-93E5-664A1EACA43B}" presName="Name96" presStyleLbl="parChTrans1D3" presStyleIdx="1" presStyleCnt="8"/>
      <dgm:spPr/>
      <dgm:t>
        <a:bodyPr/>
        <a:lstStyle/>
        <a:p>
          <a:endParaRPr lang="en-US"/>
        </a:p>
      </dgm:t>
    </dgm:pt>
    <dgm:pt modelId="{890E1721-A1EF-4139-8A82-F72A458A361A}" type="pres">
      <dgm:prSet presAssocID="{781C8E82-4055-4791-92D5-FDA908E4289B}" presName="hierRoot3" presStyleCnt="0">
        <dgm:presLayoutVars>
          <dgm:hierBranch val="init"/>
        </dgm:presLayoutVars>
      </dgm:prSet>
      <dgm:spPr/>
    </dgm:pt>
    <dgm:pt modelId="{14CEDCCF-C10B-4CB5-9D92-40CE3C254E1C}" type="pres">
      <dgm:prSet presAssocID="{781C8E82-4055-4791-92D5-FDA908E4289B}" presName="rootComposite3" presStyleCnt="0"/>
      <dgm:spPr/>
    </dgm:pt>
    <dgm:pt modelId="{DE14EB00-F709-49C6-AB17-FA841566BCC6}" type="pres">
      <dgm:prSet presAssocID="{781C8E82-4055-4791-92D5-FDA908E4289B}" presName="rootText3" presStyleLbl="asst1" presStyleIdx="1" presStyleCnt="11">
        <dgm:presLayoutVars>
          <dgm:chPref val="3"/>
        </dgm:presLayoutVars>
      </dgm:prSet>
      <dgm:spPr/>
      <dgm:t>
        <a:bodyPr/>
        <a:lstStyle/>
        <a:p>
          <a:endParaRPr lang="en-US"/>
        </a:p>
      </dgm:t>
    </dgm:pt>
    <dgm:pt modelId="{6490BDE0-88D3-46DA-BB10-F27EB1D6FE8E}" type="pres">
      <dgm:prSet presAssocID="{781C8E82-4055-4791-92D5-FDA908E4289B}" presName="titleText3" presStyleLbl="fgAcc2" presStyleIdx="1" presStyleCnt="11" custScaleX="80073" custScaleY="160503" custLinFactNeighborX="21141" custLinFactNeighborY="42484">
        <dgm:presLayoutVars>
          <dgm:chMax val="0"/>
          <dgm:chPref val="0"/>
        </dgm:presLayoutVars>
      </dgm:prSet>
      <dgm:spPr/>
      <dgm:t>
        <a:bodyPr/>
        <a:lstStyle/>
        <a:p>
          <a:endParaRPr lang="en-US"/>
        </a:p>
      </dgm:t>
    </dgm:pt>
    <dgm:pt modelId="{FD483067-D186-45BA-9EE1-8A39308113FD}" type="pres">
      <dgm:prSet presAssocID="{781C8E82-4055-4791-92D5-FDA908E4289B}" presName="rootConnector3" presStyleLbl="asst2" presStyleIdx="0" presStyleCnt="0"/>
      <dgm:spPr/>
      <dgm:t>
        <a:bodyPr/>
        <a:lstStyle/>
        <a:p>
          <a:endParaRPr lang="en-US"/>
        </a:p>
      </dgm:t>
    </dgm:pt>
    <dgm:pt modelId="{00EDB7E5-891C-41AA-B966-971CEB5FD335}" type="pres">
      <dgm:prSet presAssocID="{781C8E82-4055-4791-92D5-FDA908E4289B}" presName="hierChild6" presStyleCnt="0"/>
      <dgm:spPr/>
    </dgm:pt>
    <dgm:pt modelId="{43953964-07EF-4C31-B561-4AE79BDC4973}" type="pres">
      <dgm:prSet presAssocID="{781C8E82-4055-4791-92D5-FDA908E4289B}" presName="hierChild7" presStyleCnt="0"/>
      <dgm:spPr/>
    </dgm:pt>
    <dgm:pt modelId="{74D1B71D-53AD-451D-AC2A-87320B26F341}" type="pres">
      <dgm:prSet presAssocID="{9E8C3112-37D1-472C-8ABE-032C33904F1A}" presName="Name96" presStyleLbl="parChTrans1D3" presStyleIdx="2" presStyleCnt="8"/>
      <dgm:spPr/>
      <dgm:t>
        <a:bodyPr/>
        <a:lstStyle/>
        <a:p>
          <a:endParaRPr lang="en-US"/>
        </a:p>
      </dgm:t>
    </dgm:pt>
    <dgm:pt modelId="{7DDA4BFD-8135-466C-85CA-2E5D52EB9FC0}" type="pres">
      <dgm:prSet presAssocID="{04FDD528-B028-4F14-986A-6BED50A697FA}" presName="hierRoot3" presStyleCnt="0">
        <dgm:presLayoutVars>
          <dgm:hierBranch val="init"/>
        </dgm:presLayoutVars>
      </dgm:prSet>
      <dgm:spPr/>
    </dgm:pt>
    <dgm:pt modelId="{32FA556B-191A-4D3A-BD69-9415F5C253F5}" type="pres">
      <dgm:prSet presAssocID="{04FDD528-B028-4F14-986A-6BED50A697FA}" presName="rootComposite3" presStyleCnt="0"/>
      <dgm:spPr/>
    </dgm:pt>
    <dgm:pt modelId="{6D16C270-996A-4CAF-AD90-0737B2D79B3C}" type="pres">
      <dgm:prSet presAssocID="{04FDD528-B028-4F14-986A-6BED50A697FA}" presName="rootText3" presStyleLbl="asst1" presStyleIdx="2" presStyleCnt="11" custLinFactNeighborX="-915" custLinFactNeighborY="0">
        <dgm:presLayoutVars>
          <dgm:chPref val="3"/>
        </dgm:presLayoutVars>
      </dgm:prSet>
      <dgm:spPr/>
      <dgm:t>
        <a:bodyPr/>
        <a:lstStyle/>
        <a:p>
          <a:endParaRPr lang="en-US"/>
        </a:p>
      </dgm:t>
    </dgm:pt>
    <dgm:pt modelId="{52023718-B51E-4708-BFD1-6F0E66813EA9}" type="pres">
      <dgm:prSet presAssocID="{04FDD528-B028-4F14-986A-6BED50A697FA}" presName="titleText3" presStyleLbl="fgAcc2" presStyleIdx="2" presStyleCnt="11" custLinFactNeighborX="-7203" custLinFactNeighborY="9024">
        <dgm:presLayoutVars>
          <dgm:chMax val="0"/>
          <dgm:chPref val="0"/>
        </dgm:presLayoutVars>
      </dgm:prSet>
      <dgm:spPr/>
      <dgm:t>
        <a:bodyPr/>
        <a:lstStyle/>
        <a:p>
          <a:endParaRPr lang="en-US"/>
        </a:p>
      </dgm:t>
    </dgm:pt>
    <dgm:pt modelId="{B6BAECF7-988A-4AF2-AB4E-659D621776E0}" type="pres">
      <dgm:prSet presAssocID="{04FDD528-B028-4F14-986A-6BED50A697FA}" presName="rootConnector3" presStyleLbl="asst2" presStyleIdx="0" presStyleCnt="0"/>
      <dgm:spPr/>
      <dgm:t>
        <a:bodyPr/>
        <a:lstStyle/>
        <a:p>
          <a:endParaRPr lang="en-US"/>
        </a:p>
      </dgm:t>
    </dgm:pt>
    <dgm:pt modelId="{C7D91A61-4371-448C-A229-DE5070465C6A}" type="pres">
      <dgm:prSet presAssocID="{04FDD528-B028-4F14-986A-6BED50A697FA}" presName="hierChild6" presStyleCnt="0"/>
      <dgm:spPr/>
    </dgm:pt>
    <dgm:pt modelId="{5CEDC63E-C857-40DD-8F27-F6204D04BA4A}" type="pres">
      <dgm:prSet presAssocID="{04FDD528-B028-4F14-986A-6BED50A697FA}" presName="hierChild7" presStyleCnt="0"/>
      <dgm:spPr/>
    </dgm:pt>
    <dgm:pt modelId="{51B30421-01AB-44B0-AA79-652568A155B2}" type="pres">
      <dgm:prSet presAssocID="{A86B4653-C4F7-48C6-91B3-CFD101275D26}" presName="Name37" presStyleLbl="parChTrans1D2" presStyleIdx="1" presStyleCnt="7"/>
      <dgm:spPr/>
      <dgm:t>
        <a:bodyPr/>
        <a:lstStyle/>
        <a:p>
          <a:endParaRPr lang="en-US"/>
        </a:p>
      </dgm:t>
    </dgm:pt>
    <dgm:pt modelId="{0F5F09E8-4842-4A2F-8A43-06841197147F}" type="pres">
      <dgm:prSet presAssocID="{199B11B7-B1F1-4FAC-A2C9-80A214B7F3CD}" presName="hierRoot2" presStyleCnt="0">
        <dgm:presLayoutVars>
          <dgm:hierBranch val="init"/>
        </dgm:presLayoutVars>
      </dgm:prSet>
      <dgm:spPr/>
    </dgm:pt>
    <dgm:pt modelId="{33F58F52-F25C-4A78-8D89-36A9E894BFEF}" type="pres">
      <dgm:prSet presAssocID="{199B11B7-B1F1-4FAC-A2C9-80A214B7F3CD}" presName="rootComposite" presStyleCnt="0"/>
      <dgm:spPr/>
    </dgm:pt>
    <dgm:pt modelId="{B85C7EA6-818A-4DAE-81CB-67758D21715F}" type="pres">
      <dgm:prSet presAssocID="{199B11B7-B1F1-4FAC-A2C9-80A214B7F3CD}" presName="rootText" presStyleLbl="node1" presStyleIdx="1" presStyleCnt="4">
        <dgm:presLayoutVars>
          <dgm:chMax/>
          <dgm:chPref val="3"/>
        </dgm:presLayoutVars>
      </dgm:prSet>
      <dgm:spPr/>
      <dgm:t>
        <a:bodyPr/>
        <a:lstStyle/>
        <a:p>
          <a:endParaRPr lang="en-US"/>
        </a:p>
      </dgm:t>
    </dgm:pt>
    <dgm:pt modelId="{DFA040EA-0EDE-4B58-B576-EC928ACB8E96}" type="pres">
      <dgm:prSet presAssocID="{199B11B7-B1F1-4FAC-A2C9-80A214B7F3CD}" presName="titleText2" presStyleLbl="fgAcc1" presStyleIdx="1" presStyleCnt="4" custScaleX="144550" custScaleY="92809" custLinFactNeighborX="-14916" custLinFactNeighborY="-9495">
        <dgm:presLayoutVars>
          <dgm:chMax val="0"/>
          <dgm:chPref val="0"/>
        </dgm:presLayoutVars>
      </dgm:prSet>
      <dgm:spPr/>
      <dgm:t>
        <a:bodyPr/>
        <a:lstStyle/>
        <a:p>
          <a:endParaRPr lang="en-US"/>
        </a:p>
      </dgm:t>
    </dgm:pt>
    <dgm:pt modelId="{0670F21D-BFBF-4E07-9E5C-0750D6A4CA9D}" type="pres">
      <dgm:prSet presAssocID="{199B11B7-B1F1-4FAC-A2C9-80A214B7F3CD}" presName="rootConnector" presStyleLbl="node2" presStyleIdx="0" presStyleCnt="0"/>
      <dgm:spPr/>
      <dgm:t>
        <a:bodyPr/>
        <a:lstStyle/>
        <a:p>
          <a:endParaRPr lang="en-US"/>
        </a:p>
      </dgm:t>
    </dgm:pt>
    <dgm:pt modelId="{59B610BC-FFBC-4DAD-B8A1-77270F9DF0B5}" type="pres">
      <dgm:prSet presAssocID="{199B11B7-B1F1-4FAC-A2C9-80A214B7F3CD}" presName="hierChild4" presStyleCnt="0"/>
      <dgm:spPr/>
    </dgm:pt>
    <dgm:pt modelId="{071A83DD-20AC-4D96-BA50-59F87E48B770}" type="pres">
      <dgm:prSet presAssocID="{199B11B7-B1F1-4FAC-A2C9-80A214B7F3CD}" presName="hierChild5" presStyleCnt="0"/>
      <dgm:spPr/>
    </dgm:pt>
    <dgm:pt modelId="{A86E72EC-BE94-4D2C-BD41-F43722C8F021}" type="pres">
      <dgm:prSet presAssocID="{39B21D5B-5BCD-404B-A7C1-FA70D67AC111}" presName="Name37" presStyleLbl="parChTrans1D2" presStyleIdx="2" presStyleCnt="7"/>
      <dgm:spPr/>
      <dgm:t>
        <a:bodyPr/>
        <a:lstStyle/>
        <a:p>
          <a:endParaRPr lang="en-US"/>
        </a:p>
      </dgm:t>
    </dgm:pt>
    <dgm:pt modelId="{D7FCED93-6A2A-42DA-9477-A7C8026191A6}" type="pres">
      <dgm:prSet presAssocID="{FA338FF3-536A-4DD9-A517-218C4AA9ACEF}" presName="hierRoot2" presStyleCnt="0">
        <dgm:presLayoutVars>
          <dgm:hierBranch val="init"/>
        </dgm:presLayoutVars>
      </dgm:prSet>
      <dgm:spPr/>
    </dgm:pt>
    <dgm:pt modelId="{10DE29C1-F80A-4751-BE9E-AEB6E5B1385E}" type="pres">
      <dgm:prSet presAssocID="{FA338FF3-536A-4DD9-A517-218C4AA9ACEF}" presName="rootComposite" presStyleCnt="0"/>
      <dgm:spPr/>
    </dgm:pt>
    <dgm:pt modelId="{8DEA4CF1-94F9-40EB-91BF-7F61EFEF294A}" type="pres">
      <dgm:prSet presAssocID="{FA338FF3-536A-4DD9-A517-218C4AA9ACEF}" presName="rootText" presStyleLbl="node1" presStyleIdx="2" presStyleCnt="4">
        <dgm:presLayoutVars>
          <dgm:chMax/>
          <dgm:chPref val="3"/>
        </dgm:presLayoutVars>
      </dgm:prSet>
      <dgm:spPr/>
      <dgm:t>
        <a:bodyPr/>
        <a:lstStyle/>
        <a:p>
          <a:endParaRPr lang="en-US"/>
        </a:p>
      </dgm:t>
    </dgm:pt>
    <dgm:pt modelId="{48BE048A-5D42-47DE-807A-F9FDDBFD1256}" type="pres">
      <dgm:prSet presAssocID="{FA338FF3-536A-4DD9-A517-218C4AA9ACEF}" presName="titleText2" presStyleLbl="fgAcc1" presStyleIdx="2" presStyleCnt="4">
        <dgm:presLayoutVars>
          <dgm:chMax val="0"/>
          <dgm:chPref val="0"/>
        </dgm:presLayoutVars>
      </dgm:prSet>
      <dgm:spPr/>
      <dgm:t>
        <a:bodyPr/>
        <a:lstStyle/>
        <a:p>
          <a:endParaRPr lang="en-US"/>
        </a:p>
      </dgm:t>
    </dgm:pt>
    <dgm:pt modelId="{4B21B481-67B1-4318-90B6-A7609D7A3C1E}" type="pres">
      <dgm:prSet presAssocID="{FA338FF3-536A-4DD9-A517-218C4AA9ACEF}" presName="rootConnector" presStyleLbl="node2" presStyleIdx="0" presStyleCnt="0"/>
      <dgm:spPr/>
      <dgm:t>
        <a:bodyPr/>
        <a:lstStyle/>
        <a:p>
          <a:endParaRPr lang="en-US"/>
        </a:p>
      </dgm:t>
    </dgm:pt>
    <dgm:pt modelId="{CA0AC5F3-39FD-4168-8280-E0B9F142B9DC}" type="pres">
      <dgm:prSet presAssocID="{FA338FF3-536A-4DD9-A517-218C4AA9ACEF}" presName="hierChild4" presStyleCnt="0"/>
      <dgm:spPr/>
    </dgm:pt>
    <dgm:pt modelId="{7A54E9F9-4537-4658-9777-9E8B7609BD76}" type="pres">
      <dgm:prSet presAssocID="{FA338FF3-536A-4DD9-A517-218C4AA9ACEF}" presName="hierChild5" presStyleCnt="0"/>
      <dgm:spPr/>
    </dgm:pt>
    <dgm:pt modelId="{82013A5A-42EE-4613-B631-86638A126541}" type="pres">
      <dgm:prSet presAssocID="{7F7DB78B-7C62-4BAF-A085-E3D62F624634}" presName="Name37" presStyleLbl="parChTrans1D2" presStyleIdx="3" presStyleCnt="7"/>
      <dgm:spPr/>
      <dgm:t>
        <a:bodyPr/>
        <a:lstStyle/>
        <a:p>
          <a:endParaRPr lang="en-US"/>
        </a:p>
      </dgm:t>
    </dgm:pt>
    <dgm:pt modelId="{85A15711-A41A-47AC-A48B-DAC43899F610}" type="pres">
      <dgm:prSet presAssocID="{2B0464A8-5970-4B2C-A4D7-94E84E984868}" presName="hierRoot2" presStyleCnt="0">
        <dgm:presLayoutVars>
          <dgm:hierBranch val="init"/>
        </dgm:presLayoutVars>
      </dgm:prSet>
      <dgm:spPr/>
    </dgm:pt>
    <dgm:pt modelId="{FA2DE79A-5A28-489F-AD17-D20E7B649F67}" type="pres">
      <dgm:prSet presAssocID="{2B0464A8-5970-4B2C-A4D7-94E84E984868}" presName="rootComposite" presStyleCnt="0"/>
      <dgm:spPr/>
    </dgm:pt>
    <dgm:pt modelId="{8185979E-D503-444F-9F38-EA8376D9D798}" type="pres">
      <dgm:prSet presAssocID="{2B0464A8-5970-4B2C-A4D7-94E84E984868}" presName="rootText" presStyleLbl="node1" presStyleIdx="3" presStyleCnt="4">
        <dgm:presLayoutVars>
          <dgm:chMax/>
          <dgm:chPref val="3"/>
        </dgm:presLayoutVars>
      </dgm:prSet>
      <dgm:spPr/>
      <dgm:t>
        <a:bodyPr/>
        <a:lstStyle/>
        <a:p>
          <a:endParaRPr lang="en-US"/>
        </a:p>
      </dgm:t>
    </dgm:pt>
    <dgm:pt modelId="{1918194B-E90E-42E8-A4FA-DDF3D6E03620}" type="pres">
      <dgm:prSet presAssocID="{2B0464A8-5970-4B2C-A4D7-94E84E984868}" presName="titleText2" presStyleLbl="fgAcc1" presStyleIdx="3" presStyleCnt="4" custScaleX="130304" custScaleY="103866">
        <dgm:presLayoutVars>
          <dgm:chMax val="0"/>
          <dgm:chPref val="0"/>
        </dgm:presLayoutVars>
      </dgm:prSet>
      <dgm:spPr/>
      <dgm:t>
        <a:bodyPr/>
        <a:lstStyle/>
        <a:p>
          <a:endParaRPr lang="en-US"/>
        </a:p>
      </dgm:t>
    </dgm:pt>
    <dgm:pt modelId="{4B2B0520-94CC-4B39-B798-2401DF227C80}" type="pres">
      <dgm:prSet presAssocID="{2B0464A8-5970-4B2C-A4D7-94E84E984868}" presName="rootConnector" presStyleLbl="node2" presStyleIdx="0" presStyleCnt="0"/>
      <dgm:spPr/>
      <dgm:t>
        <a:bodyPr/>
        <a:lstStyle/>
        <a:p>
          <a:endParaRPr lang="en-US"/>
        </a:p>
      </dgm:t>
    </dgm:pt>
    <dgm:pt modelId="{268C608B-93CB-49D1-9601-A788C9499987}" type="pres">
      <dgm:prSet presAssocID="{2B0464A8-5970-4B2C-A4D7-94E84E984868}" presName="hierChild4" presStyleCnt="0"/>
      <dgm:spPr/>
    </dgm:pt>
    <dgm:pt modelId="{D7E68D6F-2F1C-4904-95D3-252CD47C25FD}" type="pres">
      <dgm:prSet presAssocID="{2B0464A8-5970-4B2C-A4D7-94E84E984868}" presName="hierChild5" presStyleCnt="0"/>
      <dgm:spPr/>
    </dgm:pt>
    <dgm:pt modelId="{EC234899-4351-4DAB-AB03-2CD4B1BE3300}" type="pres">
      <dgm:prSet presAssocID="{65C768A7-DF9B-4E3B-89F9-4A9A25C7E368}" presName="Name96" presStyleLbl="parChTrans1D3" presStyleIdx="3" presStyleCnt="8"/>
      <dgm:spPr/>
      <dgm:t>
        <a:bodyPr/>
        <a:lstStyle/>
        <a:p>
          <a:endParaRPr lang="en-US"/>
        </a:p>
      </dgm:t>
    </dgm:pt>
    <dgm:pt modelId="{4CD8E456-DE33-4FBB-949D-DF0500DC6700}" type="pres">
      <dgm:prSet presAssocID="{DB1AA4F7-2006-4737-92AD-B72A4706F772}" presName="hierRoot3" presStyleCnt="0">
        <dgm:presLayoutVars>
          <dgm:hierBranch val="init"/>
        </dgm:presLayoutVars>
      </dgm:prSet>
      <dgm:spPr/>
    </dgm:pt>
    <dgm:pt modelId="{A6A09130-E75A-4A63-897F-B68FAB349286}" type="pres">
      <dgm:prSet presAssocID="{DB1AA4F7-2006-4737-92AD-B72A4706F772}" presName="rootComposite3" presStyleCnt="0"/>
      <dgm:spPr/>
    </dgm:pt>
    <dgm:pt modelId="{2BC3FEB4-0723-4129-B0A0-5FE5DFA14A4E}" type="pres">
      <dgm:prSet presAssocID="{DB1AA4F7-2006-4737-92AD-B72A4706F772}" presName="rootText3" presStyleLbl="asst1" presStyleIdx="3" presStyleCnt="11">
        <dgm:presLayoutVars>
          <dgm:chPref val="3"/>
        </dgm:presLayoutVars>
      </dgm:prSet>
      <dgm:spPr/>
      <dgm:t>
        <a:bodyPr/>
        <a:lstStyle/>
        <a:p>
          <a:endParaRPr lang="en-US"/>
        </a:p>
      </dgm:t>
    </dgm:pt>
    <dgm:pt modelId="{6290C307-BD76-4525-95E4-A68F7BF6EC78}" type="pres">
      <dgm:prSet presAssocID="{DB1AA4F7-2006-4737-92AD-B72A4706F772}" presName="titleText3" presStyleLbl="fgAcc2" presStyleIdx="3" presStyleCnt="11">
        <dgm:presLayoutVars>
          <dgm:chMax val="0"/>
          <dgm:chPref val="0"/>
        </dgm:presLayoutVars>
      </dgm:prSet>
      <dgm:spPr/>
      <dgm:t>
        <a:bodyPr/>
        <a:lstStyle/>
        <a:p>
          <a:endParaRPr lang="en-US"/>
        </a:p>
      </dgm:t>
    </dgm:pt>
    <dgm:pt modelId="{11B99C52-60C5-44AD-9D98-A8F2BA635F68}" type="pres">
      <dgm:prSet presAssocID="{DB1AA4F7-2006-4737-92AD-B72A4706F772}" presName="rootConnector3" presStyleLbl="asst2" presStyleIdx="0" presStyleCnt="0"/>
      <dgm:spPr/>
      <dgm:t>
        <a:bodyPr/>
        <a:lstStyle/>
        <a:p>
          <a:endParaRPr lang="en-US"/>
        </a:p>
      </dgm:t>
    </dgm:pt>
    <dgm:pt modelId="{10FC4AF2-2153-40A8-BB8E-7F3910E00846}" type="pres">
      <dgm:prSet presAssocID="{DB1AA4F7-2006-4737-92AD-B72A4706F772}" presName="hierChild6" presStyleCnt="0"/>
      <dgm:spPr/>
    </dgm:pt>
    <dgm:pt modelId="{28F828EF-6FE2-4F24-B558-49F7DF053591}" type="pres">
      <dgm:prSet presAssocID="{DB1AA4F7-2006-4737-92AD-B72A4706F772}" presName="hierChild7" presStyleCnt="0"/>
      <dgm:spPr/>
    </dgm:pt>
    <dgm:pt modelId="{CDEB6EAD-C3AD-44E0-BEC1-1F4FD8D6EF6F}" type="pres">
      <dgm:prSet presAssocID="{BFF05D6F-97D1-479B-BF40-66D90A1D931D}" presName="Name96" presStyleLbl="parChTrans1D3" presStyleIdx="4" presStyleCnt="8"/>
      <dgm:spPr/>
      <dgm:t>
        <a:bodyPr/>
        <a:lstStyle/>
        <a:p>
          <a:endParaRPr lang="en-US"/>
        </a:p>
      </dgm:t>
    </dgm:pt>
    <dgm:pt modelId="{77A28B90-6FF1-455C-94F8-35F0067BAF90}" type="pres">
      <dgm:prSet presAssocID="{5D017EC0-B49F-40D1-B707-4C2CB7435FF8}" presName="hierRoot3" presStyleCnt="0">
        <dgm:presLayoutVars>
          <dgm:hierBranch val="init"/>
        </dgm:presLayoutVars>
      </dgm:prSet>
      <dgm:spPr/>
    </dgm:pt>
    <dgm:pt modelId="{E3315684-EFCB-4BB4-BB32-61A6F7ED4ADC}" type="pres">
      <dgm:prSet presAssocID="{5D017EC0-B49F-40D1-B707-4C2CB7435FF8}" presName="rootComposite3" presStyleCnt="0"/>
      <dgm:spPr/>
    </dgm:pt>
    <dgm:pt modelId="{5CF45A7D-ADEF-40A6-8FE4-919EB3A4584E}" type="pres">
      <dgm:prSet presAssocID="{5D017EC0-B49F-40D1-B707-4C2CB7435FF8}" presName="rootText3" presStyleLbl="asst1" presStyleIdx="4" presStyleCnt="11">
        <dgm:presLayoutVars>
          <dgm:chPref val="3"/>
        </dgm:presLayoutVars>
      </dgm:prSet>
      <dgm:spPr/>
      <dgm:t>
        <a:bodyPr/>
        <a:lstStyle/>
        <a:p>
          <a:endParaRPr lang="en-US"/>
        </a:p>
      </dgm:t>
    </dgm:pt>
    <dgm:pt modelId="{1C293FA8-0F30-4107-8971-50D10BA5B62A}" type="pres">
      <dgm:prSet presAssocID="{5D017EC0-B49F-40D1-B707-4C2CB7435FF8}" presName="titleText3" presStyleLbl="fgAcc2" presStyleIdx="4" presStyleCnt="11">
        <dgm:presLayoutVars>
          <dgm:chMax val="0"/>
          <dgm:chPref val="0"/>
        </dgm:presLayoutVars>
      </dgm:prSet>
      <dgm:spPr/>
      <dgm:t>
        <a:bodyPr/>
        <a:lstStyle/>
        <a:p>
          <a:endParaRPr lang="en-US"/>
        </a:p>
      </dgm:t>
    </dgm:pt>
    <dgm:pt modelId="{844F8714-4FDC-4CCB-AFA0-44DA91BBD027}" type="pres">
      <dgm:prSet presAssocID="{5D017EC0-B49F-40D1-B707-4C2CB7435FF8}" presName="rootConnector3" presStyleLbl="asst2" presStyleIdx="0" presStyleCnt="0"/>
      <dgm:spPr/>
      <dgm:t>
        <a:bodyPr/>
        <a:lstStyle/>
        <a:p>
          <a:endParaRPr lang="en-US"/>
        </a:p>
      </dgm:t>
    </dgm:pt>
    <dgm:pt modelId="{7B730EFF-78B8-4281-8D1C-D92BE84ACC1A}" type="pres">
      <dgm:prSet presAssocID="{5D017EC0-B49F-40D1-B707-4C2CB7435FF8}" presName="hierChild6" presStyleCnt="0"/>
      <dgm:spPr/>
    </dgm:pt>
    <dgm:pt modelId="{27733494-8C2A-4383-8B20-7DCB6E0C4A2C}" type="pres">
      <dgm:prSet presAssocID="{5D017EC0-B49F-40D1-B707-4C2CB7435FF8}" presName="hierChild7" presStyleCnt="0"/>
      <dgm:spPr/>
    </dgm:pt>
    <dgm:pt modelId="{8B26321C-A08E-47A2-B2C2-21B1B4B4376B}" type="pres">
      <dgm:prSet presAssocID="{8AD915DE-7BBA-45E3-AE4F-6B40CE9471BF}" presName="Name96" presStyleLbl="parChTrans1D3" presStyleIdx="5" presStyleCnt="8"/>
      <dgm:spPr/>
      <dgm:t>
        <a:bodyPr/>
        <a:lstStyle/>
        <a:p>
          <a:endParaRPr lang="en-US"/>
        </a:p>
      </dgm:t>
    </dgm:pt>
    <dgm:pt modelId="{8941D1E6-80FA-46FD-B5BA-0E194B96AE12}" type="pres">
      <dgm:prSet presAssocID="{139BE13B-865F-4B7A-91CC-74A0A80DCB2F}" presName="hierRoot3" presStyleCnt="0">
        <dgm:presLayoutVars>
          <dgm:hierBranch val="init"/>
        </dgm:presLayoutVars>
      </dgm:prSet>
      <dgm:spPr/>
    </dgm:pt>
    <dgm:pt modelId="{BC0AA542-72A2-49F5-BC28-E5A3306D6F00}" type="pres">
      <dgm:prSet presAssocID="{139BE13B-865F-4B7A-91CC-74A0A80DCB2F}" presName="rootComposite3" presStyleCnt="0"/>
      <dgm:spPr/>
    </dgm:pt>
    <dgm:pt modelId="{09F6778B-482B-4C78-B2FB-1239E61DCF23}" type="pres">
      <dgm:prSet presAssocID="{139BE13B-865F-4B7A-91CC-74A0A80DCB2F}" presName="rootText3" presStyleLbl="asst1" presStyleIdx="5" presStyleCnt="11">
        <dgm:presLayoutVars>
          <dgm:chPref val="3"/>
        </dgm:presLayoutVars>
      </dgm:prSet>
      <dgm:spPr/>
      <dgm:t>
        <a:bodyPr/>
        <a:lstStyle/>
        <a:p>
          <a:endParaRPr lang="en-US"/>
        </a:p>
      </dgm:t>
    </dgm:pt>
    <dgm:pt modelId="{F2FE640D-2517-49A2-B95E-AE5643265552}" type="pres">
      <dgm:prSet presAssocID="{139BE13B-865F-4B7A-91CC-74A0A80DCB2F}" presName="titleText3" presStyleLbl="fgAcc2" presStyleIdx="5" presStyleCnt="11">
        <dgm:presLayoutVars>
          <dgm:chMax val="0"/>
          <dgm:chPref val="0"/>
        </dgm:presLayoutVars>
      </dgm:prSet>
      <dgm:spPr/>
      <dgm:t>
        <a:bodyPr/>
        <a:lstStyle/>
        <a:p>
          <a:endParaRPr lang="en-US"/>
        </a:p>
      </dgm:t>
    </dgm:pt>
    <dgm:pt modelId="{F3675D96-15FF-407A-B30E-7F81635A75E7}" type="pres">
      <dgm:prSet presAssocID="{139BE13B-865F-4B7A-91CC-74A0A80DCB2F}" presName="rootConnector3" presStyleLbl="asst2" presStyleIdx="0" presStyleCnt="0"/>
      <dgm:spPr/>
      <dgm:t>
        <a:bodyPr/>
        <a:lstStyle/>
        <a:p>
          <a:endParaRPr lang="en-US"/>
        </a:p>
      </dgm:t>
    </dgm:pt>
    <dgm:pt modelId="{4F0F71CA-8463-4BA9-BF3A-6DD6805AC2F8}" type="pres">
      <dgm:prSet presAssocID="{139BE13B-865F-4B7A-91CC-74A0A80DCB2F}" presName="hierChild6" presStyleCnt="0"/>
      <dgm:spPr/>
    </dgm:pt>
    <dgm:pt modelId="{36E4A983-7C8A-491E-B1C6-833CA2930720}" type="pres">
      <dgm:prSet presAssocID="{139BE13B-865F-4B7A-91CC-74A0A80DCB2F}" presName="hierChild7" presStyleCnt="0"/>
      <dgm:spPr/>
    </dgm:pt>
    <dgm:pt modelId="{C446D895-378D-4C25-85B7-156DD07424A5}" type="pres">
      <dgm:prSet presAssocID="{504750E9-3D8A-4F96-ACB1-1E461508D1AF}" presName="Name96" presStyleLbl="parChTrans1D3" presStyleIdx="6" presStyleCnt="8"/>
      <dgm:spPr/>
      <dgm:t>
        <a:bodyPr/>
        <a:lstStyle/>
        <a:p>
          <a:endParaRPr lang="en-US"/>
        </a:p>
      </dgm:t>
    </dgm:pt>
    <dgm:pt modelId="{4F1BEFA6-21E9-46DD-A2C3-6CCE0CD0E797}" type="pres">
      <dgm:prSet presAssocID="{3C9290B8-8503-43A8-9ED8-7004E7986E8C}" presName="hierRoot3" presStyleCnt="0">
        <dgm:presLayoutVars>
          <dgm:hierBranch val="init"/>
        </dgm:presLayoutVars>
      </dgm:prSet>
      <dgm:spPr/>
    </dgm:pt>
    <dgm:pt modelId="{CB12D091-015B-47FB-AA37-D95FD941BC31}" type="pres">
      <dgm:prSet presAssocID="{3C9290B8-8503-43A8-9ED8-7004E7986E8C}" presName="rootComposite3" presStyleCnt="0"/>
      <dgm:spPr/>
    </dgm:pt>
    <dgm:pt modelId="{64AEB9C1-1877-4A50-88C2-C4F06A5F5287}" type="pres">
      <dgm:prSet presAssocID="{3C9290B8-8503-43A8-9ED8-7004E7986E8C}" presName="rootText3" presStyleLbl="asst1" presStyleIdx="6" presStyleCnt="11">
        <dgm:presLayoutVars>
          <dgm:chPref val="3"/>
        </dgm:presLayoutVars>
      </dgm:prSet>
      <dgm:spPr/>
      <dgm:t>
        <a:bodyPr/>
        <a:lstStyle/>
        <a:p>
          <a:endParaRPr lang="en-US"/>
        </a:p>
      </dgm:t>
    </dgm:pt>
    <dgm:pt modelId="{8E8283B7-822D-4713-9B65-D7CF075E0FE1}" type="pres">
      <dgm:prSet presAssocID="{3C9290B8-8503-43A8-9ED8-7004E7986E8C}" presName="titleText3" presStyleLbl="fgAcc2" presStyleIdx="6" presStyleCnt="11">
        <dgm:presLayoutVars>
          <dgm:chMax val="0"/>
          <dgm:chPref val="0"/>
        </dgm:presLayoutVars>
      </dgm:prSet>
      <dgm:spPr/>
      <dgm:t>
        <a:bodyPr/>
        <a:lstStyle/>
        <a:p>
          <a:endParaRPr lang="en-US"/>
        </a:p>
      </dgm:t>
    </dgm:pt>
    <dgm:pt modelId="{911E8B67-4CF7-4B44-96C7-C31B5980A811}" type="pres">
      <dgm:prSet presAssocID="{3C9290B8-8503-43A8-9ED8-7004E7986E8C}" presName="rootConnector3" presStyleLbl="asst2" presStyleIdx="0" presStyleCnt="0"/>
      <dgm:spPr/>
      <dgm:t>
        <a:bodyPr/>
        <a:lstStyle/>
        <a:p>
          <a:endParaRPr lang="en-US"/>
        </a:p>
      </dgm:t>
    </dgm:pt>
    <dgm:pt modelId="{66040E13-4EE7-4CCE-8D26-515E6C1E5C0B}" type="pres">
      <dgm:prSet presAssocID="{3C9290B8-8503-43A8-9ED8-7004E7986E8C}" presName="hierChild6" presStyleCnt="0"/>
      <dgm:spPr/>
    </dgm:pt>
    <dgm:pt modelId="{2571F575-0D2E-47A1-A5DC-220B962516E6}" type="pres">
      <dgm:prSet presAssocID="{3C9290B8-8503-43A8-9ED8-7004E7986E8C}" presName="hierChild7" presStyleCnt="0"/>
      <dgm:spPr/>
    </dgm:pt>
    <dgm:pt modelId="{4B958112-2202-4BC4-ABC4-A5F2FA221E13}" type="pres">
      <dgm:prSet presAssocID="{ADB20459-2DA3-4ED8-9443-CA3CD85DDC01}" presName="Name96" presStyleLbl="parChTrans1D3" presStyleIdx="7" presStyleCnt="8"/>
      <dgm:spPr/>
      <dgm:t>
        <a:bodyPr/>
        <a:lstStyle/>
        <a:p>
          <a:endParaRPr lang="en-US"/>
        </a:p>
      </dgm:t>
    </dgm:pt>
    <dgm:pt modelId="{22147953-21A6-4870-A87E-301C8E355EC6}" type="pres">
      <dgm:prSet presAssocID="{4681A756-5E55-4FE9-B39F-C9906FBE60C3}" presName="hierRoot3" presStyleCnt="0">
        <dgm:presLayoutVars>
          <dgm:hierBranch val="init"/>
        </dgm:presLayoutVars>
      </dgm:prSet>
      <dgm:spPr/>
    </dgm:pt>
    <dgm:pt modelId="{299DE60D-17CE-4D23-BFCF-69FA54415C80}" type="pres">
      <dgm:prSet presAssocID="{4681A756-5E55-4FE9-B39F-C9906FBE60C3}" presName="rootComposite3" presStyleCnt="0"/>
      <dgm:spPr/>
    </dgm:pt>
    <dgm:pt modelId="{E2412FC3-3654-447F-958A-BA10DEA9FE3F}" type="pres">
      <dgm:prSet presAssocID="{4681A756-5E55-4FE9-B39F-C9906FBE60C3}" presName="rootText3" presStyleLbl="asst1" presStyleIdx="7" presStyleCnt="11">
        <dgm:presLayoutVars>
          <dgm:chPref val="3"/>
        </dgm:presLayoutVars>
      </dgm:prSet>
      <dgm:spPr/>
      <dgm:t>
        <a:bodyPr/>
        <a:lstStyle/>
        <a:p>
          <a:endParaRPr lang="en-US"/>
        </a:p>
      </dgm:t>
    </dgm:pt>
    <dgm:pt modelId="{52EC4496-E901-4185-B4AB-9DC481A941D6}" type="pres">
      <dgm:prSet presAssocID="{4681A756-5E55-4FE9-B39F-C9906FBE60C3}" presName="titleText3" presStyleLbl="fgAcc2" presStyleIdx="7" presStyleCnt="11">
        <dgm:presLayoutVars>
          <dgm:chMax val="0"/>
          <dgm:chPref val="0"/>
        </dgm:presLayoutVars>
      </dgm:prSet>
      <dgm:spPr/>
      <dgm:t>
        <a:bodyPr/>
        <a:lstStyle/>
        <a:p>
          <a:endParaRPr lang="en-US"/>
        </a:p>
      </dgm:t>
    </dgm:pt>
    <dgm:pt modelId="{3A501BAB-BFC7-4BF2-BB51-7D351D90155E}" type="pres">
      <dgm:prSet presAssocID="{4681A756-5E55-4FE9-B39F-C9906FBE60C3}" presName="rootConnector3" presStyleLbl="asst2" presStyleIdx="0" presStyleCnt="0"/>
      <dgm:spPr/>
      <dgm:t>
        <a:bodyPr/>
        <a:lstStyle/>
        <a:p>
          <a:endParaRPr lang="en-US"/>
        </a:p>
      </dgm:t>
    </dgm:pt>
    <dgm:pt modelId="{D8E6A2BB-B952-4B2B-9985-6B0AAA5F6CF2}" type="pres">
      <dgm:prSet presAssocID="{4681A756-5E55-4FE9-B39F-C9906FBE60C3}" presName="hierChild6" presStyleCnt="0"/>
      <dgm:spPr/>
    </dgm:pt>
    <dgm:pt modelId="{365A76DB-10F3-473C-9DD0-DE54C98A07A8}" type="pres">
      <dgm:prSet presAssocID="{4681A756-5E55-4FE9-B39F-C9906FBE60C3}" presName="hierChild7" presStyleCnt="0"/>
      <dgm:spPr/>
    </dgm:pt>
    <dgm:pt modelId="{00FFC679-C73D-4642-8076-ED646DBA2AA9}" type="pres">
      <dgm:prSet presAssocID="{62070664-ED95-4FD5-A514-926BF1F33714}" presName="hierChild3" presStyleCnt="0"/>
      <dgm:spPr/>
    </dgm:pt>
    <dgm:pt modelId="{34B40BBC-ACA7-4DD4-B4DB-BB7330597782}" type="pres">
      <dgm:prSet presAssocID="{3E2A90D1-A1F6-40EF-AAC5-837AD916833C}" presName="Name96" presStyleLbl="parChTrans1D2" presStyleIdx="4" presStyleCnt="7"/>
      <dgm:spPr/>
      <dgm:t>
        <a:bodyPr/>
        <a:lstStyle/>
        <a:p>
          <a:endParaRPr lang="en-US"/>
        </a:p>
      </dgm:t>
    </dgm:pt>
    <dgm:pt modelId="{ED6CCA9F-9309-4C09-A778-21D2DD144FF3}" type="pres">
      <dgm:prSet presAssocID="{3641EF90-5458-4B46-BDD4-7D0E51398BD8}" presName="hierRoot3" presStyleCnt="0">
        <dgm:presLayoutVars>
          <dgm:hierBranch val="init"/>
        </dgm:presLayoutVars>
      </dgm:prSet>
      <dgm:spPr/>
    </dgm:pt>
    <dgm:pt modelId="{416A560F-7998-40D6-95E2-E2A4AE9C83FB}" type="pres">
      <dgm:prSet presAssocID="{3641EF90-5458-4B46-BDD4-7D0E51398BD8}" presName="rootComposite3" presStyleCnt="0"/>
      <dgm:spPr/>
    </dgm:pt>
    <dgm:pt modelId="{D70640C8-D37F-45A7-989A-9B7437152131}" type="pres">
      <dgm:prSet presAssocID="{3641EF90-5458-4B46-BDD4-7D0E51398BD8}" presName="rootText3" presStyleLbl="asst1" presStyleIdx="8" presStyleCnt="11" custScaleX="121555" custLinFactNeighborX="3795" custLinFactNeighborY="-32248">
        <dgm:presLayoutVars>
          <dgm:chPref val="3"/>
        </dgm:presLayoutVars>
      </dgm:prSet>
      <dgm:spPr/>
      <dgm:t>
        <a:bodyPr/>
        <a:lstStyle/>
        <a:p>
          <a:endParaRPr lang="en-US"/>
        </a:p>
      </dgm:t>
    </dgm:pt>
    <dgm:pt modelId="{B137B220-2D62-4C41-B9CD-5FC36804989D}" type="pres">
      <dgm:prSet presAssocID="{3641EF90-5458-4B46-BDD4-7D0E51398BD8}" presName="titleText3" presStyleLbl="fgAcc2" presStyleIdx="8" presStyleCnt="11" custScaleX="140636" custScaleY="103807" custLinFactNeighborX="7342" custLinFactNeighborY="-94158">
        <dgm:presLayoutVars>
          <dgm:chMax val="0"/>
          <dgm:chPref val="0"/>
        </dgm:presLayoutVars>
      </dgm:prSet>
      <dgm:spPr/>
      <dgm:t>
        <a:bodyPr/>
        <a:lstStyle/>
        <a:p>
          <a:endParaRPr lang="en-US"/>
        </a:p>
      </dgm:t>
    </dgm:pt>
    <dgm:pt modelId="{E356B9C6-F9AC-48A5-AB8B-47A9D95C4B75}" type="pres">
      <dgm:prSet presAssocID="{3641EF90-5458-4B46-BDD4-7D0E51398BD8}" presName="rootConnector3" presStyleLbl="asst1" presStyleIdx="8" presStyleCnt="11"/>
      <dgm:spPr/>
      <dgm:t>
        <a:bodyPr/>
        <a:lstStyle/>
        <a:p>
          <a:endParaRPr lang="en-US"/>
        </a:p>
      </dgm:t>
    </dgm:pt>
    <dgm:pt modelId="{3E4C87FC-AC93-4EEF-8E89-DCF2E26DA587}" type="pres">
      <dgm:prSet presAssocID="{3641EF90-5458-4B46-BDD4-7D0E51398BD8}" presName="hierChild6" presStyleCnt="0"/>
      <dgm:spPr/>
    </dgm:pt>
    <dgm:pt modelId="{1BB1DD20-3CCD-4935-B5D6-7D6CD7BA8B6B}" type="pres">
      <dgm:prSet presAssocID="{3641EF90-5458-4B46-BDD4-7D0E51398BD8}" presName="hierChild7" presStyleCnt="0"/>
      <dgm:spPr/>
    </dgm:pt>
    <dgm:pt modelId="{AAD43ACA-546C-4299-BA6D-39CB8F521CFB}" type="pres">
      <dgm:prSet presAssocID="{BA99BCDE-DDAB-42C0-BFEC-DB1BF9CEA422}" presName="Name96" presStyleLbl="parChTrans1D2" presStyleIdx="5" presStyleCnt="7"/>
      <dgm:spPr/>
      <dgm:t>
        <a:bodyPr/>
        <a:lstStyle/>
        <a:p>
          <a:endParaRPr lang="en-US"/>
        </a:p>
      </dgm:t>
    </dgm:pt>
    <dgm:pt modelId="{21614967-D64B-48E1-8D11-17488599EEF2}" type="pres">
      <dgm:prSet presAssocID="{AC9B5EE7-3D19-482D-B5DC-9DDA4D2BB5DC}" presName="hierRoot3" presStyleCnt="0">
        <dgm:presLayoutVars>
          <dgm:hierBranch val="init"/>
        </dgm:presLayoutVars>
      </dgm:prSet>
      <dgm:spPr/>
    </dgm:pt>
    <dgm:pt modelId="{80DBACD0-6DE4-448A-8210-86731E9C728A}" type="pres">
      <dgm:prSet presAssocID="{AC9B5EE7-3D19-482D-B5DC-9DDA4D2BB5DC}" presName="rootComposite3" presStyleCnt="0"/>
      <dgm:spPr/>
    </dgm:pt>
    <dgm:pt modelId="{6451DB77-6CEB-4F09-92B2-24F56AE508FD}" type="pres">
      <dgm:prSet presAssocID="{AC9B5EE7-3D19-482D-B5DC-9DDA4D2BB5DC}" presName="rootText3" presStyleLbl="asst1" presStyleIdx="9" presStyleCnt="11" custLinFactY="40720" custLinFactNeighborX="-2277" custLinFactNeighborY="100000">
        <dgm:presLayoutVars>
          <dgm:chPref val="3"/>
        </dgm:presLayoutVars>
      </dgm:prSet>
      <dgm:spPr/>
      <dgm:t>
        <a:bodyPr/>
        <a:lstStyle/>
        <a:p>
          <a:endParaRPr lang="en-US"/>
        </a:p>
      </dgm:t>
    </dgm:pt>
    <dgm:pt modelId="{E9A38914-9EAB-4265-A352-5A5628558A59}" type="pres">
      <dgm:prSet presAssocID="{AC9B5EE7-3D19-482D-B5DC-9DDA4D2BB5DC}" presName="titleText3" presStyleLbl="fgAcc2" presStyleIdx="9" presStyleCnt="11" custScaleX="156300" custScaleY="107775" custLinFactY="200000" custLinFactNeighborX="10095" custLinFactNeighborY="261735">
        <dgm:presLayoutVars>
          <dgm:chMax val="0"/>
          <dgm:chPref val="0"/>
        </dgm:presLayoutVars>
      </dgm:prSet>
      <dgm:spPr/>
      <dgm:t>
        <a:bodyPr/>
        <a:lstStyle/>
        <a:p>
          <a:endParaRPr lang="en-US"/>
        </a:p>
      </dgm:t>
    </dgm:pt>
    <dgm:pt modelId="{69920FDC-185C-43DF-80A4-D84CDE7905B0}" type="pres">
      <dgm:prSet presAssocID="{AC9B5EE7-3D19-482D-B5DC-9DDA4D2BB5DC}" presName="rootConnector3" presStyleLbl="asst1" presStyleIdx="9" presStyleCnt="11"/>
      <dgm:spPr/>
      <dgm:t>
        <a:bodyPr/>
        <a:lstStyle/>
        <a:p>
          <a:endParaRPr lang="en-US"/>
        </a:p>
      </dgm:t>
    </dgm:pt>
    <dgm:pt modelId="{4AA79527-C9FD-490B-B791-5E4158386DF3}" type="pres">
      <dgm:prSet presAssocID="{AC9B5EE7-3D19-482D-B5DC-9DDA4D2BB5DC}" presName="hierChild6" presStyleCnt="0"/>
      <dgm:spPr/>
    </dgm:pt>
    <dgm:pt modelId="{3CC7EB6A-B344-40D6-9D6E-99EFD147D46B}" type="pres">
      <dgm:prSet presAssocID="{AC9B5EE7-3D19-482D-B5DC-9DDA4D2BB5DC}" presName="hierChild7" presStyleCnt="0"/>
      <dgm:spPr/>
    </dgm:pt>
    <dgm:pt modelId="{B4C9A38E-9D6F-49B1-88A2-C0573DA08C78}" type="pres">
      <dgm:prSet presAssocID="{EFF2108D-7CD6-4DE0-9F3C-31E9D62EDA1A}" presName="Name96" presStyleLbl="parChTrans1D2" presStyleIdx="6" presStyleCnt="7"/>
      <dgm:spPr/>
      <dgm:t>
        <a:bodyPr/>
        <a:lstStyle/>
        <a:p>
          <a:endParaRPr lang="en-US"/>
        </a:p>
      </dgm:t>
    </dgm:pt>
    <dgm:pt modelId="{2564A7B1-28D7-408E-9EE8-20D8499E1F5C}" type="pres">
      <dgm:prSet presAssocID="{B471C8A4-7D20-4EAE-AEF9-93CEF335EE7D}" presName="hierRoot3" presStyleCnt="0">
        <dgm:presLayoutVars>
          <dgm:hierBranch val="init"/>
        </dgm:presLayoutVars>
      </dgm:prSet>
      <dgm:spPr/>
    </dgm:pt>
    <dgm:pt modelId="{CF6C04DA-75BD-4969-B4C9-E2B0508C0EF8}" type="pres">
      <dgm:prSet presAssocID="{B471C8A4-7D20-4EAE-AEF9-93CEF335EE7D}" presName="rootComposite3" presStyleCnt="0"/>
      <dgm:spPr/>
    </dgm:pt>
    <dgm:pt modelId="{26FCFD90-9F4E-4B67-A95D-3BD44D9C00CA}" type="pres">
      <dgm:prSet presAssocID="{B471C8A4-7D20-4EAE-AEF9-93CEF335EE7D}" presName="rootText3" presStyleLbl="asst1" presStyleIdx="10" presStyleCnt="11" custLinFactNeighborX="2277" custLinFactNeighborY="-21987">
        <dgm:presLayoutVars>
          <dgm:chPref val="3"/>
        </dgm:presLayoutVars>
      </dgm:prSet>
      <dgm:spPr/>
      <dgm:t>
        <a:bodyPr/>
        <a:lstStyle/>
        <a:p>
          <a:endParaRPr lang="en-US"/>
        </a:p>
      </dgm:t>
    </dgm:pt>
    <dgm:pt modelId="{0E07047B-10F1-4F82-B313-D963C8079082}" type="pres">
      <dgm:prSet presAssocID="{B471C8A4-7D20-4EAE-AEF9-93CEF335EE7D}" presName="titleText3" presStyleLbl="fgAcc2" presStyleIdx="10" presStyleCnt="11" custScaleX="133356" custScaleY="132337" custLinFactNeighborX="18180" custLinFactNeighborY="-43975">
        <dgm:presLayoutVars>
          <dgm:chMax val="0"/>
          <dgm:chPref val="0"/>
        </dgm:presLayoutVars>
      </dgm:prSet>
      <dgm:spPr/>
      <dgm:t>
        <a:bodyPr/>
        <a:lstStyle/>
        <a:p>
          <a:endParaRPr lang="en-US"/>
        </a:p>
      </dgm:t>
    </dgm:pt>
    <dgm:pt modelId="{660DE636-029C-4183-89A4-B2D06C9413FA}" type="pres">
      <dgm:prSet presAssocID="{B471C8A4-7D20-4EAE-AEF9-93CEF335EE7D}" presName="rootConnector3" presStyleLbl="asst1" presStyleIdx="10" presStyleCnt="11"/>
      <dgm:spPr/>
      <dgm:t>
        <a:bodyPr/>
        <a:lstStyle/>
        <a:p>
          <a:endParaRPr lang="en-US"/>
        </a:p>
      </dgm:t>
    </dgm:pt>
    <dgm:pt modelId="{228E6514-5F67-4E5C-B83D-EFF5521F0DF5}" type="pres">
      <dgm:prSet presAssocID="{B471C8A4-7D20-4EAE-AEF9-93CEF335EE7D}" presName="hierChild6" presStyleCnt="0"/>
      <dgm:spPr/>
    </dgm:pt>
    <dgm:pt modelId="{709A8ECC-757D-4561-9028-42AB57C6276B}" type="pres">
      <dgm:prSet presAssocID="{B471C8A4-7D20-4EAE-AEF9-93CEF335EE7D}" presName="hierChild7" presStyleCnt="0"/>
      <dgm:spPr/>
    </dgm:pt>
    <dgm:pt modelId="{3A7D85C9-6BEE-49C7-800A-517850B153CF}" type="pres">
      <dgm:prSet presAssocID="{EEFD16DD-FA16-419B-89A3-80E8043484D3}" presName="hierRoot1" presStyleCnt="0">
        <dgm:presLayoutVars>
          <dgm:hierBranch val="init"/>
        </dgm:presLayoutVars>
      </dgm:prSet>
      <dgm:spPr/>
    </dgm:pt>
    <dgm:pt modelId="{A20E16EA-5E0C-4DB2-A7F9-B50AE1FC15BB}" type="pres">
      <dgm:prSet presAssocID="{EEFD16DD-FA16-419B-89A3-80E8043484D3}" presName="rootComposite1" presStyleCnt="0"/>
      <dgm:spPr/>
    </dgm:pt>
    <dgm:pt modelId="{2C0CB337-E0EA-48A4-B014-CCDA3B2B29BE}" type="pres">
      <dgm:prSet presAssocID="{EEFD16DD-FA16-419B-89A3-80E8043484D3}" presName="rootText1" presStyleLbl="node0" presStyleIdx="1" presStyleCnt="3" custLinFactX="-127356" custLinFactY="400000" custLinFactNeighborX="-200000" custLinFactNeighborY="406666">
        <dgm:presLayoutVars>
          <dgm:chMax/>
          <dgm:chPref val="3"/>
        </dgm:presLayoutVars>
      </dgm:prSet>
      <dgm:spPr/>
      <dgm:t>
        <a:bodyPr/>
        <a:lstStyle/>
        <a:p>
          <a:endParaRPr lang="en-US"/>
        </a:p>
      </dgm:t>
    </dgm:pt>
    <dgm:pt modelId="{7E90464F-8A67-4481-979D-90B34A43DB08}" type="pres">
      <dgm:prSet presAssocID="{EEFD16DD-FA16-419B-89A3-80E8043484D3}" presName="titleText1" presStyleLbl="fgAcc0" presStyleIdx="1" presStyleCnt="3" custScaleX="115450" custScaleY="179370" custLinFactX="-174927" custLinFactY="1200000" custLinFactNeighborX="-200000" custLinFactNeighborY="1238772">
        <dgm:presLayoutVars>
          <dgm:chMax val="0"/>
          <dgm:chPref val="0"/>
        </dgm:presLayoutVars>
      </dgm:prSet>
      <dgm:spPr/>
      <dgm:t>
        <a:bodyPr/>
        <a:lstStyle/>
        <a:p>
          <a:endParaRPr lang="en-US"/>
        </a:p>
      </dgm:t>
    </dgm:pt>
    <dgm:pt modelId="{38B488B3-637F-4731-A119-C9C7D51683CA}" type="pres">
      <dgm:prSet presAssocID="{EEFD16DD-FA16-419B-89A3-80E8043484D3}" presName="rootConnector1" presStyleLbl="asst0" presStyleIdx="0" presStyleCnt="0"/>
      <dgm:spPr/>
      <dgm:t>
        <a:bodyPr/>
        <a:lstStyle/>
        <a:p>
          <a:endParaRPr lang="en-US"/>
        </a:p>
      </dgm:t>
    </dgm:pt>
    <dgm:pt modelId="{978703A1-79B0-42B0-AF77-8D6F30200D7A}" type="pres">
      <dgm:prSet presAssocID="{EEFD16DD-FA16-419B-89A3-80E8043484D3}" presName="hierChild2" presStyleCnt="0"/>
      <dgm:spPr/>
    </dgm:pt>
    <dgm:pt modelId="{4599E2DD-6051-4BD9-B69E-2C9B2B1DFC69}" type="pres">
      <dgm:prSet presAssocID="{EEFD16DD-FA16-419B-89A3-80E8043484D3}" presName="hierChild3" presStyleCnt="0"/>
      <dgm:spPr/>
    </dgm:pt>
    <dgm:pt modelId="{9CE7ED3C-0F95-4DEA-8208-76D719C5FF57}" type="pres">
      <dgm:prSet presAssocID="{D281A909-DFA9-4CD6-9937-68D80727B77A}" presName="hierRoot1" presStyleCnt="0">
        <dgm:presLayoutVars>
          <dgm:hierBranch val="init"/>
        </dgm:presLayoutVars>
      </dgm:prSet>
      <dgm:spPr/>
    </dgm:pt>
    <dgm:pt modelId="{9F8CB59C-E7EF-4E3E-BD4F-581C2376DBC7}" type="pres">
      <dgm:prSet presAssocID="{D281A909-DFA9-4CD6-9937-68D80727B77A}" presName="rootComposite1" presStyleCnt="0"/>
      <dgm:spPr/>
    </dgm:pt>
    <dgm:pt modelId="{CC23D3E5-E3A1-423D-9603-00ADA04E4B2E}" type="pres">
      <dgm:prSet presAssocID="{D281A909-DFA9-4CD6-9937-68D80727B77A}" presName="rootText1" presStyleLbl="node0" presStyleIdx="2" presStyleCnt="3" custLinFactY="200000" custLinFactNeighborX="30114" custLinFactNeighborY="280955">
        <dgm:presLayoutVars>
          <dgm:chMax/>
          <dgm:chPref val="3"/>
        </dgm:presLayoutVars>
      </dgm:prSet>
      <dgm:spPr/>
      <dgm:t>
        <a:bodyPr/>
        <a:lstStyle/>
        <a:p>
          <a:endParaRPr lang="en-US"/>
        </a:p>
      </dgm:t>
    </dgm:pt>
    <dgm:pt modelId="{DDD1BE0E-8BFF-4245-8724-6E25F4E6942C}" type="pres">
      <dgm:prSet presAssocID="{D281A909-DFA9-4CD6-9937-68D80727B77A}" presName="titleText1" presStyleLbl="fgAcc0" presStyleIdx="2" presStyleCnt="3" custScaleX="115450" custScaleY="179370" custLinFactY="700000" custLinFactNeighborX="18963" custLinFactNeighborY="761637">
        <dgm:presLayoutVars>
          <dgm:chMax val="0"/>
          <dgm:chPref val="0"/>
        </dgm:presLayoutVars>
      </dgm:prSet>
      <dgm:spPr/>
      <dgm:t>
        <a:bodyPr/>
        <a:lstStyle/>
        <a:p>
          <a:endParaRPr lang="en-US"/>
        </a:p>
      </dgm:t>
    </dgm:pt>
    <dgm:pt modelId="{5F1FD19F-E71D-4ACF-A10E-05E2FD022E91}" type="pres">
      <dgm:prSet presAssocID="{D281A909-DFA9-4CD6-9937-68D80727B77A}" presName="rootConnector1" presStyleLbl="asst0" presStyleIdx="0" presStyleCnt="0"/>
      <dgm:spPr/>
      <dgm:t>
        <a:bodyPr/>
        <a:lstStyle/>
        <a:p>
          <a:endParaRPr lang="en-US"/>
        </a:p>
      </dgm:t>
    </dgm:pt>
    <dgm:pt modelId="{F4A64175-A134-4F11-9892-B4C465653CB1}" type="pres">
      <dgm:prSet presAssocID="{D281A909-DFA9-4CD6-9937-68D80727B77A}" presName="hierChild2" presStyleCnt="0"/>
      <dgm:spPr/>
    </dgm:pt>
    <dgm:pt modelId="{1D0961D8-D010-4A4A-9513-71AC82A3CE32}" type="pres">
      <dgm:prSet presAssocID="{D281A909-DFA9-4CD6-9937-68D80727B77A}" presName="hierChild3" presStyleCnt="0"/>
      <dgm:spPr/>
    </dgm:pt>
  </dgm:ptLst>
  <dgm:cxnLst>
    <dgm:cxn modelId="{77B6B39A-9C54-4055-9B0B-2D1AD1C7BE3B}" srcId="{62070664-ED95-4FD5-A514-926BF1F33714}" destId="{2B0464A8-5970-4B2C-A4D7-94E84E984868}" srcOrd="4" destOrd="0" parTransId="{7F7DB78B-7C62-4BAF-A085-E3D62F624634}" sibTransId="{3F445ADB-7C31-4BC8-A3C3-B35CC83DED56}"/>
    <dgm:cxn modelId="{1B2F3916-1D59-4A9E-AF24-A3789596A002}" type="presOf" srcId="{EFF2108D-7CD6-4DE0-9F3C-31E9D62EDA1A}" destId="{B4C9A38E-9D6F-49B1-88A2-C0573DA08C78}" srcOrd="0" destOrd="0" presId="urn:microsoft.com/office/officeart/2008/layout/NameandTitleOrganizationalChart"/>
    <dgm:cxn modelId="{9EA09F05-7FA1-4E11-8D44-979C4B7D9A96}" type="presOf" srcId="{C0B40876-178B-46B7-B7B8-989C44B07542}" destId="{E6F1237E-7921-4F44-A15D-B2CA0D7BCDFD}" srcOrd="0" destOrd="0" presId="urn:microsoft.com/office/officeart/2008/layout/NameandTitleOrganizationalChart"/>
    <dgm:cxn modelId="{B26AED95-A838-4D62-8964-1797227197D5}" type="presOf" srcId="{B471C8A4-7D20-4EAE-AEF9-93CEF335EE7D}" destId="{26FCFD90-9F4E-4B67-A95D-3BD44D9C00CA}" srcOrd="0" destOrd="0" presId="urn:microsoft.com/office/officeart/2008/layout/NameandTitleOrganizationalChart"/>
    <dgm:cxn modelId="{ABB216F6-B519-4310-A7A5-04B2C132C613}" type="presOf" srcId="{DF9E4C9E-690E-4B89-B2EB-635A1AFEEB8D}" destId="{0E07047B-10F1-4F82-B313-D963C8079082}" srcOrd="0" destOrd="0" presId="urn:microsoft.com/office/officeart/2008/layout/NameandTitleOrganizationalChart"/>
    <dgm:cxn modelId="{429138DD-C009-41C4-9BAB-0540CA993740}" type="presOf" srcId="{2EB9390E-92BF-44D9-8A04-AD57F87BE4E1}" destId="{DFA040EA-0EDE-4B58-B576-EC928ACB8E96}" srcOrd="0" destOrd="0" presId="urn:microsoft.com/office/officeart/2008/layout/NameandTitleOrganizationalChart"/>
    <dgm:cxn modelId="{29C45ED1-9827-46EA-809D-D4D468F5F4DC}" type="presOf" srcId="{84429CED-9581-47B1-8086-682D6C282C85}" destId="{A0AF858A-43A8-45AB-8483-F230E182C664}" srcOrd="0" destOrd="0" presId="urn:microsoft.com/office/officeart/2008/layout/NameandTitleOrganizationalChart"/>
    <dgm:cxn modelId="{7ABA671A-2AE4-4BBA-B33E-F02B78FF4F76}" type="presOf" srcId="{5D017EC0-B49F-40D1-B707-4C2CB7435FF8}" destId="{844F8714-4FDC-4CCB-AFA0-44DA91BBD027}" srcOrd="1" destOrd="0" presId="urn:microsoft.com/office/officeart/2008/layout/NameandTitleOrganizationalChart"/>
    <dgm:cxn modelId="{234220AB-A8FD-4C30-994B-2A072B3B8CA5}" type="presOf" srcId="{6B199633-DB13-417E-BBC3-A3B9E2D26A65}" destId="{6490BDE0-88D3-46DA-BB10-F27EB1D6FE8E}" srcOrd="0" destOrd="0" presId="urn:microsoft.com/office/officeart/2008/layout/NameandTitleOrganizationalChart"/>
    <dgm:cxn modelId="{E5789FC8-456A-403C-9056-8E7989083D69}" type="presOf" srcId="{A86B4653-C4F7-48C6-91B3-CFD101275D26}" destId="{51B30421-01AB-44B0-AA79-652568A155B2}" srcOrd="0" destOrd="0" presId="urn:microsoft.com/office/officeart/2008/layout/NameandTitleOrganizationalChart"/>
    <dgm:cxn modelId="{B0223A37-25FD-49D1-85BE-107D9570D414}" type="presOf" srcId="{54CC5EAB-3651-40BE-8B94-72AF9311475F}" destId="{E9A38914-9EAB-4265-A352-5A5628558A59}" srcOrd="0" destOrd="0" presId="urn:microsoft.com/office/officeart/2008/layout/NameandTitleOrganizationalChart"/>
    <dgm:cxn modelId="{277D3F1B-1A7E-4DFC-A140-9F24CC682198}" type="presOf" srcId="{E26D69BD-3B4B-4E30-82E5-970D40138199}" destId="{B137B220-2D62-4C41-B9CD-5FC36804989D}" srcOrd="0" destOrd="0" presId="urn:microsoft.com/office/officeart/2008/layout/NameandTitleOrganizationalChart"/>
    <dgm:cxn modelId="{E2AB6AE6-D8B2-4DB5-BADD-EA2A6B553B8F}" type="presOf" srcId="{7F93FDE6-17BE-4920-9541-05B128C38FA1}" destId="{52EC4496-E901-4185-B4AB-9DC481A941D6}" srcOrd="0" destOrd="0" presId="urn:microsoft.com/office/officeart/2008/layout/NameandTitleOrganizationalChart"/>
    <dgm:cxn modelId="{62942D71-D9D9-4F65-83EE-FFEC12B9C558}" type="presOf" srcId="{AC9B5EE7-3D19-482D-B5DC-9DDA4D2BB5DC}" destId="{69920FDC-185C-43DF-80A4-D84CDE7905B0}" srcOrd="1" destOrd="0" presId="urn:microsoft.com/office/officeart/2008/layout/NameandTitleOrganizationalChart"/>
    <dgm:cxn modelId="{C3A8FD7D-055E-42EB-BD25-ADD00E8B004B}" type="presOf" srcId="{DA7A9B4D-D5AC-4655-8DD1-17C1C11F8054}" destId="{9227B1A6-8E5F-42C3-B287-493BECE64695}" srcOrd="0" destOrd="0" presId="urn:microsoft.com/office/officeart/2008/layout/NameandTitleOrganizationalChart"/>
    <dgm:cxn modelId="{C2AAE1A3-EF1D-4F26-BA88-657D35AEE351}" type="presOf" srcId="{199B11B7-B1F1-4FAC-A2C9-80A214B7F3CD}" destId="{B85C7EA6-818A-4DAE-81CB-67758D21715F}" srcOrd="0" destOrd="0" presId="urn:microsoft.com/office/officeart/2008/layout/NameandTitleOrganizationalChart"/>
    <dgm:cxn modelId="{87AC28F2-841A-478A-A622-592B82B18D4D}" type="presOf" srcId="{E0D063DA-2256-40A7-BD4B-143E15D82818}" destId="{8E8283B7-822D-4713-9B65-D7CF075E0FE1}" srcOrd="0" destOrd="0" presId="urn:microsoft.com/office/officeart/2008/layout/NameandTitleOrganizationalChart"/>
    <dgm:cxn modelId="{7881BB7A-40E8-4ED0-AD8A-8D2BDB31E2D7}" type="presOf" srcId="{732890C0-55EF-484F-B5CA-11A8DC80DA00}" destId="{D257BA8E-567E-4358-984E-60A79C7A2436}" srcOrd="0" destOrd="0" presId="urn:microsoft.com/office/officeart/2008/layout/NameandTitleOrganizationalChart"/>
    <dgm:cxn modelId="{C7A73384-DA25-43AE-B67E-25B77009AD86}" type="presOf" srcId="{749C9A78-CAA8-416C-BADA-413A84EF524B}" destId="{48BE048A-5D42-47DE-807A-F9FDDBFD1256}" srcOrd="0" destOrd="0" presId="urn:microsoft.com/office/officeart/2008/layout/NameandTitleOrganizationalChart"/>
    <dgm:cxn modelId="{85238735-FEB5-42A8-8CD9-AF616E56CB83}" type="presOf" srcId="{04FDD528-B028-4F14-986A-6BED50A697FA}" destId="{6D16C270-996A-4CAF-AD90-0737B2D79B3C}" srcOrd="0" destOrd="0" presId="urn:microsoft.com/office/officeart/2008/layout/NameandTitleOrganizationalChart"/>
    <dgm:cxn modelId="{725B738C-2C55-404B-8F54-50357357B25C}" type="presOf" srcId="{49D4612B-794E-4105-B5FE-31494FF1E36D}" destId="{E4D0D40E-D299-4AA7-8C6B-E2A98948CB2A}" srcOrd="1" destOrd="0" presId="urn:microsoft.com/office/officeart/2008/layout/NameandTitleOrganizationalChart"/>
    <dgm:cxn modelId="{1AFF2262-6786-4DDC-ACB8-23D5D99A7497}" type="presOf" srcId="{6900C293-3699-4DBF-A040-E027D4A04AB3}" destId="{0EA882BB-AA30-4A41-BF3D-2B1E697D3AE1}" srcOrd="0" destOrd="0" presId="urn:microsoft.com/office/officeart/2008/layout/NameandTitleOrganizationalChart"/>
    <dgm:cxn modelId="{9C911863-B286-49D9-A32A-4D82BD98B219}" srcId="{62070664-ED95-4FD5-A514-926BF1F33714}" destId="{49D4612B-794E-4105-B5FE-31494FF1E36D}" srcOrd="1" destOrd="0" parTransId="{C0B40876-178B-46B7-B7B8-989C44B07542}" sibTransId="{16F72ED1-7E31-4B1C-B454-4CF9A1575334}"/>
    <dgm:cxn modelId="{FA4D01F5-E15C-41B4-8F2C-2584FD2850EE}" type="presOf" srcId="{8EB9C757-B687-499B-A117-8DDAC26774FB}" destId="{1C293FA8-0F30-4107-8971-50D10BA5B62A}" srcOrd="0" destOrd="0" presId="urn:microsoft.com/office/officeart/2008/layout/NameandTitleOrganizationalChart"/>
    <dgm:cxn modelId="{0188B9B1-6564-44FF-A90A-1A65410B6798}" type="presOf" srcId="{3E2A90D1-A1F6-40EF-AAC5-837AD916833C}" destId="{34B40BBC-ACA7-4DD4-B4DB-BB7330597782}" srcOrd="0" destOrd="0" presId="urn:microsoft.com/office/officeart/2008/layout/NameandTitleOrganizationalChart"/>
    <dgm:cxn modelId="{6E7AE456-2433-499D-A391-34B58A1D5B02}" type="presOf" srcId="{5D017EC0-B49F-40D1-B707-4C2CB7435FF8}" destId="{5CF45A7D-ADEF-40A6-8FE4-919EB3A4584E}" srcOrd="0" destOrd="0" presId="urn:microsoft.com/office/officeart/2008/layout/NameandTitleOrganizationalChart"/>
    <dgm:cxn modelId="{9F9C3C4E-ED54-4D2D-90E6-A2C6BD01BCDF}" srcId="{49D4612B-794E-4105-B5FE-31494FF1E36D}" destId="{781C8E82-4055-4791-92D5-FDA908E4289B}" srcOrd="1" destOrd="0" parTransId="{735DDB43-805B-444B-93E5-664A1EACA43B}" sibTransId="{6B199633-DB13-417E-BBC3-A3B9E2D26A65}"/>
    <dgm:cxn modelId="{74E71CA1-4E5B-43F6-B74C-033524D228C6}" srcId="{2B0464A8-5970-4B2C-A4D7-94E84E984868}" destId="{5D017EC0-B49F-40D1-B707-4C2CB7435FF8}" srcOrd="1" destOrd="0" parTransId="{BFF05D6F-97D1-479B-BF40-66D90A1D931D}" sibTransId="{8EB9C757-B687-499B-A117-8DDAC26774FB}"/>
    <dgm:cxn modelId="{F6729B07-A47B-4BDB-9492-7EAB53A2E16D}" type="presOf" srcId="{33667F9F-ECB7-4F57-B420-77554B008A1D}" destId="{7E90464F-8A67-4481-979D-90B34A43DB08}" srcOrd="0" destOrd="0" presId="urn:microsoft.com/office/officeart/2008/layout/NameandTitleOrganizationalChart"/>
    <dgm:cxn modelId="{3B5A6A05-F050-4C32-BCF1-652E28AFD2EE}" srcId="{62070664-ED95-4FD5-A514-926BF1F33714}" destId="{AC9B5EE7-3D19-482D-B5DC-9DDA4D2BB5DC}" srcOrd="5" destOrd="0" parTransId="{BA99BCDE-DDAB-42C0-BFEC-DB1BF9CEA422}" sibTransId="{54CC5EAB-3651-40BE-8B94-72AF9311475F}"/>
    <dgm:cxn modelId="{BF4AFA62-DD96-4247-941F-FF76FE8C9DB9}" type="presOf" srcId="{EEFD16DD-FA16-419B-89A3-80E8043484D3}" destId="{38B488B3-637F-4731-A119-C9C7D51683CA}" srcOrd="1" destOrd="0" presId="urn:microsoft.com/office/officeart/2008/layout/NameandTitleOrganizationalChart"/>
    <dgm:cxn modelId="{D0538213-8C33-46E8-9E6B-62BC9BF8B0DA}" type="presOf" srcId="{139BE13B-865F-4B7A-91CC-74A0A80DCB2F}" destId="{09F6778B-482B-4C78-B2FB-1239E61DCF23}" srcOrd="0" destOrd="0" presId="urn:microsoft.com/office/officeart/2008/layout/NameandTitleOrganizationalChart"/>
    <dgm:cxn modelId="{73C3D720-A765-4853-8B8A-09E54E264DF5}" type="presOf" srcId="{62070664-ED95-4FD5-A514-926BF1F33714}" destId="{5478A08C-5814-4794-A450-D82CBDAD77F1}" srcOrd="0" destOrd="0" presId="urn:microsoft.com/office/officeart/2008/layout/NameandTitleOrganizationalChart"/>
    <dgm:cxn modelId="{C445DB3B-4A8B-4A81-A829-A526041ECDFF}" type="presOf" srcId="{3F2998BF-A1C0-4633-802E-E6BF3EAC9BB3}" destId="{F2FE640D-2517-49A2-B95E-AE5643265552}" srcOrd="0" destOrd="0" presId="urn:microsoft.com/office/officeart/2008/layout/NameandTitleOrganizationalChart"/>
    <dgm:cxn modelId="{AD5ACFE8-94DB-475F-8420-A74D95765120}" srcId="{62070664-ED95-4FD5-A514-926BF1F33714}" destId="{FA338FF3-536A-4DD9-A517-218C4AA9ACEF}" srcOrd="3" destOrd="0" parTransId="{39B21D5B-5BCD-404B-A7C1-FA70D67AC111}" sibTransId="{749C9A78-CAA8-416C-BADA-413A84EF524B}"/>
    <dgm:cxn modelId="{B48A325B-2489-48AA-A7E3-D2E9EC6F01A6}" type="presOf" srcId="{FA338FF3-536A-4DD9-A517-218C4AA9ACEF}" destId="{4B21B481-67B1-4318-90B6-A7609D7A3C1E}" srcOrd="1" destOrd="0" presId="urn:microsoft.com/office/officeart/2008/layout/NameandTitleOrganizationalChart"/>
    <dgm:cxn modelId="{949332EA-DE32-4324-88F7-88B4CDD3EAE4}" srcId="{FE3D18C6-CD48-4B1F-93AB-36EC90169C19}" destId="{EEFD16DD-FA16-419B-89A3-80E8043484D3}" srcOrd="1" destOrd="0" parTransId="{E990736C-EE5E-4EC8-BB1B-F6120B418B31}" sibTransId="{33667F9F-ECB7-4F57-B420-77554B008A1D}"/>
    <dgm:cxn modelId="{7D20EF75-8211-47DB-B8DF-F009FAA69574}" type="presOf" srcId="{DB1AA4F7-2006-4737-92AD-B72A4706F772}" destId="{11B99C52-60C5-44AD-9D98-A8F2BA635F68}" srcOrd="1" destOrd="0" presId="urn:microsoft.com/office/officeart/2008/layout/NameandTitleOrganizationalChart"/>
    <dgm:cxn modelId="{95437E95-8DB7-4E43-B827-12162A8DEC1B}" type="presOf" srcId="{D281A909-DFA9-4CD6-9937-68D80727B77A}" destId="{5F1FD19F-E71D-4ACF-A10E-05E2FD022E91}" srcOrd="1" destOrd="0" presId="urn:microsoft.com/office/officeart/2008/layout/NameandTitleOrganizationalChart"/>
    <dgm:cxn modelId="{2E956B74-DFE4-419C-8F46-081AB16EC6A6}" srcId="{2B0464A8-5970-4B2C-A4D7-94E84E984868}" destId="{4681A756-5E55-4FE9-B39F-C9906FBE60C3}" srcOrd="4" destOrd="0" parTransId="{ADB20459-2DA3-4ED8-9443-CA3CD85DDC01}" sibTransId="{7F93FDE6-17BE-4920-9541-05B128C38FA1}"/>
    <dgm:cxn modelId="{BD03BCFB-CFA2-46E7-8BE1-CD540C5EA0DD}" type="presOf" srcId="{199B11B7-B1F1-4FAC-A2C9-80A214B7F3CD}" destId="{0670F21D-BFBF-4E07-9E5C-0750D6A4CA9D}" srcOrd="1" destOrd="0" presId="urn:microsoft.com/office/officeart/2008/layout/NameandTitleOrganizationalChart"/>
    <dgm:cxn modelId="{42645754-4ED6-4C31-A7A2-3ABE5B3BE673}" type="presOf" srcId="{BA99BCDE-DDAB-42C0-BFEC-DB1BF9CEA422}" destId="{AAD43ACA-546C-4299-BA6D-39CB8F521CFB}" srcOrd="0" destOrd="0" presId="urn:microsoft.com/office/officeart/2008/layout/NameandTitleOrganizationalChart"/>
    <dgm:cxn modelId="{05B6F93A-AE71-4479-9013-A894539D5305}" srcId="{2B0464A8-5970-4B2C-A4D7-94E84E984868}" destId="{3C9290B8-8503-43A8-9ED8-7004E7986E8C}" srcOrd="3" destOrd="0" parTransId="{504750E9-3D8A-4F96-ACB1-1E461508D1AF}" sibTransId="{E0D063DA-2256-40A7-BD4B-143E15D82818}"/>
    <dgm:cxn modelId="{C9330466-B204-4019-BDE6-271E0C42134D}" type="presOf" srcId="{781C8E82-4055-4791-92D5-FDA908E4289B}" destId="{FD483067-D186-45BA-9EE1-8A39308113FD}" srcOrd="1" destOrd="0" presId="urn:microsoft.com/office/officeart/2008/layout/NameandTitleOrganizationalChart"/>
    <dgm:cxn modelId="{130FEB3C-BE08-4363-9896-CE673935B722}" type="presOf" srcId="{16F72ED1-7E31-4B1C-B454-4CF9A1575334}" destId="{D552ED6E-C024-4F97-B58A-FD4F57BEDE35}" srcOrd="0" destOrd="0" presId="urn:microsoft.com/office/officeart/2008/layout/NameandTitleOrganizationalChart"/>
    <dgm:cxn modelId="{D56DF40F-6E21-41D6-BFA4-6C38682BB134}" type="presOf" srcId="{4681A756-5E55-4FE9-B39F-C9906FBE60C3}" destId="{E2412FC3-3654-447F-958A-BA10DEA9FE3F}" srcOrd="0" destOrd="0" presId="urn:microsoft.com/office/officeart/2008/layout/NameandTitleOrganizationalChart"/>
    <dgm:cxn modelId="{B6DBF042-FDC5-4AF9-8109-D3BD03C1DEF1}" type="presOf" srcId="{2FDF08B1-B8D7-4A1C-9DEB-BF20B38207D2}" destId="{6290C307-BD76-4525-95E4-A68F7BF6EC78}" srcOrd="0" destOrd="0" presId="urn:microsoft.com/office/officeart/2008/layout/NameandTitleOrganizationalChart"/>
    <dgm:cxn modelId="{3156C1B3-F2FF-480B-B8E0-188D65196055}" type="presOf" srcId="{2B0464A8-5970-4B2C-A4D7-94E84E984868}" destId="{4B2B0520-94CC-4B39-B798-2401DF227C80}" srcOrd="1" destOrd="0" presId="urn:microsoft.com/office/officeart/2008/layout/NameandTitleOrganizationalChart"/>
    <dgm:cxn modelId="{CFF563BD-536E-4560-AC5A-5A3067B1F68D}" srcId="{62070664-ED95-4FD5-A514-926BF1F33714}" destId="{3641EF90-5458-4B46-BDD4-7D0E51398BD8}" srcOrd="0" destOrd="0" parTransId="{3E2A90D1-A1F6-40EF-AAC5-837AD916833C}" sibTransId="{E26D69BD-3B4B-4E30-82E5-970D40138199}"/>
    <dgm:cxn modelId="{E6B4B14E-47B0-4D39-962E-FCC90A47BB14}" type="presOf" srcId="{D3EA6DEC-B954-450C-A0E0-9B05A11FE478}" destId="{52023718-B51E-4708-BFD1-6F0E66813EA9}" srcOrd="0" destOrd="0" presId="urn:microsoft.com/office/officeart/2008/layout/NameandTitleOrganizationalChart"/>
    <dgm:cxn modelId="{38CDDEAB-B71E-48D5-B622-3BC9A60D3814}" srcId="{FE3D18C6-CD48-4B1F-93AB-36EC90169C19}" destId="{62070664-ED95-4FD5-A514-926BF1F33714}" srcOrd="0" destOrd="0" parTransId="{593195DD-7E07-41F9-B575-22B5E8026E06}" sibTransId="{84429CED-9581-47B1-8086-682D6C282C85}"/>
    <dgm:cxn modelId="{ECD0603F-89DC-45FF-9CB5-99081B636DFB}" type="presOf" srcId="{6900C293-3699-4DBF-A040-E027D4A04AB3}" destId="{C8D6F321-D196-4D1B-BF3F-604AEE5D0743}" srcOrd="1" destOrd="0" presId="urn:microsoft.com/office/officeart/2008/layout/NameandTitleOrganizationalChart"/>
    <dgm:cxn modelId="{DF8C9686-24C7-4F9E-AE9F-0C63FD235AE4}" type="presOf" srcId="{04FDD528-B028-4F14-986A-6BED50A697FA}" destId="{B6BAECF7-988A-4AF2-AB4E-659D621776E0}" srcOrd="1" destOrd="0" presId="urn:microsoft.com/office/officeart/2008/layout/NameandTitleOrganizationalChart"/>
    <dgm:cxn modelId="{CAEF039D-CDB6-46AF-8C21-D3BEAB00C58E}" srcId="{2B0464A8-5970-4B2C-A4D7-94E84E984868}" destId="{139BE13B-865F-4B7A-91CC-74A0A80DCB2F}" srcOrd="2" destOrd="0" parTransId="{8AD915DE-7BBA-45E3-AE4F-6B40CE9471BF}" sibTransId="{3F2998BF-A1C0-4633-802E-E6BF3EAC9BB3}"/>
    <dgm:cxn modelId="{EA16E79A-E455-4316-ACB0-657105DAC244}" type="presOf" srcId="{504750E9-3D8A-4F96-ACB1-1E461508D1AF}" destId="{C446D895-378D-4C25-85B7-156DD07424A5}" srcOrd="0" destOrd="0" presId="urn:microsoft.com/office/officeart/2008/layout/NameandTitleOrganizationalChart"/>
    <dgm:cxn modelId="{A6D21083-8E47-46CD-A0B8-F1A5111A3E74}" type="presOf" srcId="{9E8C3112-37D1-472C-8ABE-032C33904F1A}" destId="{74D1B71D-53AD-451D-AC2A-87320B26F341}" srcOrd="0" destOrd="0" presId="urn:microsoft.com/office/officeart/2008/layout/NameandTitleOrganizationalChart"/>
    <dgm:cxn modelId="{81F07D43-9A73-4455-974D-80DA499A0B6C}" type="presOf" srcId="{3C9290B8-8503-43A8-9ED8-7004E7986E8C}" destId="{64AEB9C1-1877-4A50-88C2-C4F06A5F5287}" srcOrd="0" destOrd="0" presId="urn:microsoft.com/office/officeart/2008/layout/NameandTitleOrganizationalChart"/>
    <dgm:cxn modelId="{8B1E8A0D-88DC-4F8C-AB7C-5DD6FD7A2EED}" type="presOf" srcId="{3641EF90-5458-4B46-BDD4-7D0E51398BD8}" destId="{E356B9C6-F9AC-48A5-AB8B-47A9D95C4B75}" srcOrd="1" destOrd="0" presId="urn:microsoft.com/office/officeart/2008/layout/NameandTitleOrganizationalChart"/>
    <dgm:cxn modelId="{7520E947-148B-4477-9FE2-37CE6A3E8F12}" srcId="{FE3D18C6-CD48-4B1F-93AB-36EC90169C19}" destId="{D281A909-DFA9-4CD6-9937-68D80727B77A}" srcOrd="2" destOrd="0" parTransId="{6C1B7F0E-9D62-4490-911F-9B260CC05AE1}" sibTransId="{602B5BA7-870B-4102-8FE6-30000F6BB0C4}"/>
    <dgm:cxn modelId="{32961449-89B9-4A90-87DF-F4F403AF6D0C}" type="presOf" srcId="{781C8E82-4055-4791-92D5-FDA908E4289B}" destId="{DE14EB00-F709-49C6-AB17-FA841566BCC6}" srcOrd="0" destOrd="0" presId="urn:microsoft.com/office/officeart/2008/layout/NameandTitleOrganizationalChart"/>
    <dgm:cxn modelId="{D2DA9580-620D-4284-8A5A-4AC5B6D335E7}" type="presOf" srcId="{3C9290B8-8503-43A8-9ED8-7004E7986E8C}" destId="{911E8B67-4CF7-4B44-96C7-C31B5980A811}" srcOrd="1" destOrd="0" presId="urn:microsoft.com/office/officeart/2008/layout/NameandTitleOrganizationalChart"/>
    <dgm:cxn modelId="{BB28F5C7-2981-444B-9A1D-4462D9BE5061}" type="presOf" srcId="{ADB20459-2DA3-4ED8-9443-CA3CD85DDC01}" destId="{4B958112-2202-4BC4-ABC4-A5F2FA221E13}" srcOrd="0" destOrd="0" presId="urn:microsoft.com/office/officeart/2008/layout/NameandTitleOrganizationalChart"/>
    <dgm:cxn modelId="{8E4B7619-C323-4940-AEFA-075A93DB49BF}" type="presOf" srcId="{BFF05D6F-97D1-479B-BF40-66D90A1D931D}" destId="{CDEB6EAD-C3AD-44E0-BEC1-1F4FD8D6EF6F}" srcOrd="0" destOrd="0" presId="urn:microsoft.com/office/officeart/2008/layout/NameandTitleOrganizationalChart"/>
    <dgm:cxn modelId="{C7843DD1-385E-409D-AEB9-6D7083175B3D}" type="presOf" srcId="{4681A756-5E55-4FE9-B39F-C9906FBE60C3}" destId="{3A501BAB-BFC7-4BF2-BB51-7D351D90155E}" srcOrd="1" destOrd="0" presId="urn:microsoft.com/office/officeart/2008/layout/NameandTitleOrganizationalChart"/>
    <dgm:cxn modelId="{7D475409-C9B3-4806-A317-551CB1C31B3A}" type="presOf" srcId="{602B5BA7-870B-4102-8FE6-30000F6BB0C4}" destId="{DDD1BE0E-8BFF-4245-8724-6E25F4E6942C}" srcOrd="0" destOrd="0" presId="urn:microsoft.com/office/officeart/2008/layout/NameandTitleOrganizationalChart"/>
    <dgm:cxn modelId="{0B3A6359-001B-4ADB-AD28-15D7E0CB327A}" type="presOf" srcId="{139BE13B-865F-4B7A-91CC-74A0A80DCB2F}" destId="{F3675D96-15FF-407A-B30E-7F81635A75E7}" srcOrd="1" destOrd="0" presId="urn:microsoft.com/office/officeart/2008/layout/NameandTitleOrganizationalChart"/>
    <dgm:cxn modelId="{9F8301F6-4271-4221-AB7C-3B358F72BAA9}" type="presOf" srcId="{2B0464A8-5970-4B2C-A4D7-94E84E984868}" destId="{8185979E-D503-444F-9F38-EA8376D9D798}" srcOrd="0" destOrd="0" presId="urn:microsoft.com/office/officeart/2008/layout/NameandTitleOrganizationalChart"/>
    <dgm:cxn modelId="{8E2A5534-97FD-4BC2-838D-22AF77871AC7}" type="presOf" srcId="{FA338FF3-536A-4DD9-A517-218C4AA9ACEF}" destId="{8DEA4CF1-94F9-40EB-91BF-7F61EFEF294A}" srcOrd="0" destOrd="0" presId="urn:microsoft.com/office/officeart/2008/layout/NameandTitleOrganizationalChart"/>
    <dgm:cxn modelId="{FB03D851-01C5-4EC3-BBE3-8D0EB4DA45A8}" srcId="{49D4612B-794E-4105-B5FE-31494FF1E36D}" destId="{04FDD528-B028-4F14-986A-6BED50A697FA}" srcOrd="2" destOrd="0" parTransId="{9E8C3112-37D1-472C-8ABE-032C33904F1A}" sibTransId="{D3EA6DEC-B954-450C-A0E0-9B05A11FE478}"/>
    <dgm:cxn modelId="{C41E0CA1-9F23-4C97-B677-182241AB6F97}" type="presOf" srcId="{D281A909-DFA9-4CD6-9937-68D80727B77A}" destId="{CC23D3E5-E3A1-423D-9603-00ADA04E4B2E}" srcOrd="0" destOrd="0" presId="urn:microsoft.com/office/officeart/2008/layout/NameandTitleOrganizationalChart"/>
    <dgm:cxn modelId="{99012D19-7CED-4D9F-99E7-00B979A0C650}" type="presOf" srcId="{3F445ADB-7C31-4BC8-A3C3-B35CC83DED56}" destId="{1918194B-E90E-42E8-A4FA-DDF3D6E03620}" srcOrd="0" destOrd="0" presId="urn:microsoft.com/office/officeart/2008/layout/NameandTitleOrganizationalChart"/>
    <dgm:cxn modelId="{7ABFA160-6462-41A6-9793-01DE630F3624}" type="presOf" srcId="{DB1AA4F7-2006-4737-92AD-B72A4706F772}" destId="{2BC3FEB4-0723-4129-B0A0-5FE5DFA14A4E}" srcOrd="0" destOrd="0" presId="urn:microsoft.com/office/officeart/2008/layout/NameandTitleOrganizationalChart"/>
    <dgm:cxn modelId="{D6FD255B-B151-44E5-A9AF-8EDB40845A6C}" type="presOf" srcId="{AC9B5EE7-3D19-482D-B5DC-9DDA4D2BB5DC}" destId="{6451DB77-6CEB-4F09-92B2-24F56AE508FD}" srcOrd="0" destOrd="0" presId="urn:microsoft.com/office/officeart/2008/layout/NameandTitleOrganizationalChart"/>
    <dgm:cxn modelId="{F7DCBF54-5C11-443F-85DB-2B81C36B3275}" type="presOf" srcId="{EEFD16DD-FA16-419B-89A3-80E8043484D3}" destId="{2C0CB337-E0EA-48A4-B014-CCDA3B2B29BE}" srcOrd="0" destOrd="0" presId="urn:microsoft.com/office/officeart/2008/layout/NameandTitleOrganizationalChart"/>
    <dgm:cxn modelId="{99BA709E-86DF-42DB-9EC2-579E1B7E4717}" type="presOf" srcId="{3641EF90-5458-4B46-BDD4-7D0E51398BD8}" destId="{D70640C8-D37F-45A7-989A-9B7437152131}" srcOrd="0" destOrd="0" presId="urn:microsoft.com/office/officeart/2008/layout/NameandTitleOrganizationalChart"/>
    <dgm:cxn modelId="{18747597-607D-4BEB-B300-C93E135E857E}" type="presOf" srcId="{39B21D5B-5BCD-404B-A7C1-FA70D67AC111}" destId="{A86E72EC-BE94-4D2C-BD41-F43722C8F021}" srcOrd="0" destOrd="0" presId="urn:microsoft.com/office/officeart/2008/layout/NameandTitleOrganizationalChart"/>
    <dgm:cxn modelId="{57B030DD-9FD6-47BE-9A37-23B32BB3A41C}" type="presOf" srcId="{49D4612B-794E-4105-B5FE-31494FF1E36D}" destId="{C64E60F2-A6BA-4993-84CF-FCCA360CF550}" srcOrd="0" destOrd="0" presId="urn:microsoft.com/office/officeart/2008/layout/NameandTitleOrganizationalChart"/>
    <dgm:cxn modelId="{DF95EF4E-9F9B-423A-8D5C-0D98D922855F}" type="presOf" srcId="{62070664-ED95-4FD5-A514-926BF1F33714}" destId="{896E59DA-1F35-47F6-8EAD-2C7F5E17F063}" srcOrd="1" destOrd="0" presId="urn:microsoft.com/office/officeart/2008/layout/NameandTitleOrganizationalChart"/>
    <dgm:cxn modelId="{9320E6E8-D54F-4E86-978A-AF1669FA472A}" type="presOf" srcId="{65C768A7-DF9B-4E3B-89F9-4A9A25C7E368}" destId="{EC234899-4351-4DAB-AB03-2CD4B1BE3300}" srcOrd="0" destOrd="0" presId="urn:microsoft.com/office/officeart/2008/layout/NameandTitleOrganizationalChart"/>
    <dgm:cxn modelId="{953E965A-9F62-4A6A-8EEA-12DC6D464A6B}" type="presOf" srcId="{8AD915DE-7BBA-45E3-AE4F-6B40CE9471BF}" destId="{8B26321C-A08E-47A2-B2C2-21B1B4B4376B}" srcOrd="0" destOrd="0" presId="urn:microsoft.com/office/officeart/2008/layout/NameandTitleOrganizationalChart"/>
    <dgm:cxn modelId="{744E0843-6297-4892-ACBF-836776D62F36}" type="presOf" srcId="{7F7DB78B-7C62-4BAF-A085-E3D62F624634}" destId="{82013A5A-42EE-4613-B631-86638A126541}" srcOrd="0" destOrd="0" presId="urn:microsoft.com/office/officeart/2008/layout/NameandTitleOrganizationalChart"/>
    <dgm:cxn modelId="{E764FFF3-EE3F-4C09-81EC-66E240334056}" srcId="{2B0464A8-5970-4B2C-A4D7-94E84E984868}" destId="{DB1AA4F7-2006-4737-92AD-B72A4706F772}" srcOrd="0" destOrd="0" parTransId="{65C768A7-DF9B-4E3B-89F9-4A9A25C7E368}" sibTransId="{2FDF08B1-B8D7-4A1C-9DEB-BF20B38207D2}"/>
    <dgm:cxn modelId="{690E1BFE-10FE-48C7-BCF9-16E21795EB94}" srcId="{49D4612B-794E-4105-B5FE-31494FF1E36D}" destId="{6900C293-3699-4DBF-A040-E027D4A04AB3}" srcOrd="0" destOrd="0" parTransId="{732890C0-55EF-484F-B5CA-11A8DC80DA00}" sibTransId="{DA7A9B4D-D5AC-4655-8DD1-17C1C11F8054}"/>
    <dgm:cxn modelId="{D1166C8A-6749-43C6-846D-55B640F6D8B4}" srcId="{62070664-ED95-4FD5-A514-926BF1F33714}" destId="{199B11B7-B1F1-4FAC-A2C9-80A214B7F3CD}" srcOrd="2" destOrd="0" parTransId="{A86B4653-C4F7-48C6-91B3-CFD101275D26}" sibTransId="{2EB9390E-92BF-44D9-8A04-AD57F87BE4E1}"/>
    <dgm:cxn modelId="{D446E6B4-9D18-43C0-88DF-6544C422A98E}" type="presOf" srcId="{FE3D18C6-CD48-4B1F-93AB-36EC90169C19}" destId="{F8A0CB46-192F-4EB0-A49E-744C6E1DE3F5}" srcOrd="0" destOrd="0" presId="urn:microsoft.com/office/officeart/2008/layout/NameandTitleOrganizationalChart"/>
    <dgm:cxn modelId="{8E32DB49-C5FB-452C-B2F6-2E7DAA97B67E}" type="presOf" srcId="{735DDB43-805B-444B-93E5-664A1EACA43B}" destId="{E51FECE5-28D2-4873-956A-299205119643}" srcOrd="0" destOrd="0" presId="urn:microsoft.com/office/officeart/2008/layout/NameandTitleOrganizationalChart"/>
    <dgm:cxn modelId="{4EEDE91A-AB1F-49DC-BB51-68F4EE1EF6E4}" type="presOf" srcId="{B471C8A4-7D20-4EAE-AEF9-93CEF335EE7D}" destId="{660DE636-029C-4183-89A4-B2D06C9413FA}" srcOrd="1" destOrd="0" presId="urn:microsoft.com/office/officeart/2008/layout/NameandTitleOrganizationalChart"/>
    <dgm:cxn modelId="{10D052D7-2E31-4B5B-909F-6BBD307CADBF}" srcId="{62070664-ED95-4FD5-A514-926BF1F33714}" destId="{B471C8A4-7D20-4EAE-AEF9-93CEF335EE7D}" srcOrd="6" destOrd="0" parTransId="{EFF2108D-7CD6-4DE0-9F3C-31E9D62EDA1A}" sibTransId="{DF9E4C9E-690E-4B89-B2EB-635A1AFEEB8D}"/>
    <dgm:cxn modelId="{72D04BF9-D3CE-4305-B5C6-755C5DC37FDA}" type="presParOf" srcId="{F8A0CB46-192F-4EB0-A49E-744C6E1DE3F5}" destId="{CEF84D48-75A9-480B-A2EA-CB5C97BE9C57}" srcOrd="0" destOrd="0" presId="urn:microsoft.com/office/officeart/2008/layout/NameandTitleOrganizationalChart"/>
    <dgm:cxn modelId="{C933ECAC-1A99-4DE5-AD59-40709C89C0D6}" type="presParOf" srcId="{CEF84D48-75A9-480B-A2EA-CB5C97BE9C57}" destId="{BFE63A79-8DAB-4BFE-9892-86CC2A62C41F}" srcOrd="0" destOrd="0" presId="urn:microsoft.com/office/officeart/2008/layout/NameandTitleOrganizationalChart"/>
    <dgm:cxn modelId="{EDBC67B2-CC9B-4F94-A2F7-D2D882D36E60}" type="presParOf" srcId="{BFE63A79-8DAB-4BFE-9892-86CC2A62C41F}" destId="{5478A08C-5814-4794-A450-D82CBDAD77F1}" srcOrd="0" destOrd="0" presId="urn:microsoft.com/office/officeart/2008/layout/NameandTitleOrganizationalChart"/>
    <dgm:cxn modelId="{515052E1-081D-4FFF-AABC-E2FAAF8B41C3}" type="presParOf" srcId="{BFE63A79-8DAB-4BFE-9892-86CC2A62C41F}" destId="{A0AF858A-43A8-45AB-8483-F230E182C664}" srcOrd="1" destOrd="0" presId="urn:microsoft.com/office/officeart/2008/layout/NameandTitleOrganizationalChart"/>
    <dgm:cxn modelId="{4613D5B5-4B3C-488B-809B-95A8D7331118}" type="presParOf" srcId="{BFE63A79-8DAB-4BFE-9892-86CC2A62C41F}" destId="{896E59DA-1F35-47F6-8EAD-2C7F5E17F063}" srcOrd="2" destOrd="0" presId="urn:microsoft.com/office/officeart/2008/layout/NameandTitleOrganizationalChart"/>
    <dgm:cxn modelId="{3009DADF-C5D0-4407-B5E1-50BC19185D4D}" type="presParOf" srcId="{CEF84D48-75A9-480B-A2EA-CB5C97BE9C57}" destId="{F978EBC3-1F58-496D-AE6B-9EFCE71C1DCC}" srcOrd="1" destOrd="0" presId="urn:microsoft.com/office/officeart/2008/layout/NameandTitleOrganizationalChart"/>
    <dgm:cxn modelId="{64998EC8-3376-4E1A-9456-CBF65BA0A5A1}" type="presParOf" srcId="{F978EBC3-1F58-496D-AE6B-9EFCE71C1DCC}" destId="{E6F1237E-7921-4F44-A15D-B2CA0D7BCDFD}" srcOrd="0" destOrd="0" presId="urn:microsoft.com/office/officeart/2008/layout/NameandTitleOrganizationalChart"/>
    <dgm:cxn modelId="{C44527A2-9491-4DCF-8D4F-5C7F1D2DC24C}" type="presParOf" srcId="{F978EBC3-1F58-496D-AE6B-9EFCE71C1DCC}" destId="{8D563718-527E-4025-BFEC-F6AF8E76B9E6}" srcOrd="1" destOrd="0" presId="urn:microsoft.com/office/officeart/2008/layout/NameandTitleOrganizationalChart"/>
    <dgm:cxn modelId="{D6C2A1C8-BFD0-4E64-AD8B-BFE0CCDA27DE}" type="presParOf" srcId="{8D563718-527E-4025-BFEC-F6AF8E76B9E6}" destId="{DCDAC3F6-EEF9-4B7B-8B4A-B26A834734E8}" srcOrd="0" destOrd="0" presId="urn:microsoft.com/office/officeart/2008/layout/NameandTitleOrganizationalChart"/>
    <dgm:cxn modelId="{962D3CA1-067F-408E-977E-F165865C21F7}" type="presParOf" srcId="{DCDAC3F6-EEF9-4B7B-8B4A-B26A834734E8}" destId="{C64E60F2-A6BA-4993-84CF-FCCA360CF550}" srcOrd="0" destOrd="0" presId="urn:microsoft.com/office/officeart/2008/layout/NameandTitleOrganizationalChart"/>
    <dgm:cxn modelId="{B744E240-27C5-49D2-8F70-45849ADE8387}" type="presParOf" srcId="{DCDAC3F6-EEF9-4B7B-8B4A-B26A834734E8}" destId="{D552ED6E-C024-4F97-B58A-FD4F57BEDE35}" srcOrd="1" destOrd="0" presId="urn:microsoft.com/office/officeart/2008/layout/NameandTitleOrganizationalChart"/>
    <dgm:cxn modelId="{A4786714-221D-4329-9DF2-0E38E27954FF}" type="presParOf" srcId="{DCDAC3F6-EEF9-4B7B-8B4A-B26A834734E8}" destId="{E4D0D40E-D299-4AA7-8C6B-E2A98948CB2A}" srcOrd="2" destOrd="0" presId="urn:microsoft.com/office/officeart/2008/layout/NameandTitleOrganizationalChart"/>
    <dgm:cxn modelId="{EB830FB5-2613-41A5-B2E9-3FF32D542DC8}" type="presParOf" srcId="{8D563718-527E-4025-BFEC-F6AF8E76B9E6}" destId="{62C84F86-BB74-4C66-89E2-1CC89BAF32C5}" srcOrd="1" destOrd="0" presId="urn:microsoft.com/office/officeart/2008/layout/NameandTitleOrganizationalChart"/>
    <dgm:cxn modelId="{01FA274C-5C75-433D-AC53-2E4D65923F45}" type="presParOf" srcId="{8D563718-527E-4025-BFEC-F6AF8E76B9E6}" destId="{689EB92D-39FF-41F3-849F-4E56FBAD4876}" srcOrd="2" destOrd="0" presId="urn:microsoft.com/office/officeart/2008/layout/NameandTitleOrganizationalChart"/>
    <dgm:cxn modelId="{B22D38CE-20D5-43C7-8567-07D8590AEC04}" type="presParOf" srcId="{689EB92D-39FF-41F3-849F-4E56FBAD4876}" destId="{D257BA8E-567E-4358-984E-60A79C7A2436}" srcOrd="0" destOrd="0" presId="urn:microsoft.com/office/officeart/2008/layout/NameandTitleOrganizationalChart"/>
    <dgm:cxn modelId="{416B924B-410E-4F08-9199-1458DBF5733A}" type="presParOf" srcId="{689EB92D-39FF-41F3-849F-4E56FBAD4876}" destId="{51B9A1E6-54C4-45CD-B1F6-ADD712C5B062}" srcOrd="1" destOrd="0" presId="urn:microsoft.com/office/officeart/2008/layout/NameandTitleOrganizationalChart"/>
    <dgm:cxn modelId="{3B5EC53B-1BCF-422F-9095-E11C9A1D82A3}" type="presParOf" srcId="{51B9A1E6-54C4-45CD-B1F6-ADD712C5B062}" destId="{2F416FD2-2BD6-48A9-BE6A-7818C3357E7C}" srcOrd="0" destOrd="0" presId="urn:microsoft.com/office/officeart/2008/layout/NameandTitleOrganizationalChart"/>
    <dgm:cxn modelId="{7F65E197-D5FA-4D6B-B8F4-4A7549D2208E}" type="presParOf" srcId="{2F416FD2-2BD6-48A9-BE6A-7818C3357E7C}" destId="{0EA882BB-AA30-4A41-BF3D-2B1E697D3AE1}" srcOrd="0" destOrd="0" presId="urn:microsoft.com/office/officeart/2008/layout/NameandTitleOrganizationalChart"/>
    <dgm:cxn modelId="{10565BE2-E7F3-439C-AF30-1995A7D7493F}" type="presParOf" srcId="{2F416FD2-2BD6-48A9-BE6A-7818C3357E7C}" destId="{9227B1A6-8E5F-42C3-B287-493BECE64695}" srcOrd="1" destOrd="0" presId="urn:microsoft.com/office/officeart/2008/layout/NameandTitleOrganizationalChart"/>
    <dgm:cxn modelId="{95D1165C-169B-4CE2-A98F-FEF69A26B023}" type="presParOf" srcId="{2F416FD2-2BD6-48A9-BE6A-7818C3357E7C}" destId="{C8D6F321-D196-4D1B-BF3F-604AEE5D0743}" srcOrd="2" destOrd="0" presId="urn:microsoft.com/office/officeart/2008/layout/NameandTitleOrganizationalChart"/>
    <dgm:cxn modelId="{5AFF74A7-F914-440E-8173-D91C78E1928D}" type="presParOf" srcId="{51B9A1E6-54C4-45CD-B1F6-ADD712C5B062}" destId="{04218530-88F8-4809-AE88-43915003CB46}" srcOrd="1" destOrd="0" presId="urn:microsoft.com/office/officeart/2008/layout/NameandTitleOrganizationalChart"/>
    <dgm:cxn modelId="{AC826BD6-EA7D-41BB-8E52-BE45176C4327}" type="presParOf" srcId="{51B9A1E6-54C4-45CD-B1F6-ADD712C5B062}" destId="{B7206645-9798-4B09-A739-01609BA8EDBB}" srcOrd="2" destOrd="0" presId="urn:microsoft.com/office/officeart/2008/layout/NameandTitleOrganizationalChart"/>
    <dgm:cxn modelId="{8EBF92FB-FFF6-4AF8-BAC2-85FE8F491C4C}" type="presParOf" srcId="{689EB92D-39FF-41F3-849F-4E56FBAD4876}" destId="{E51FECE5-28D2-4873-956A-299205119643}" srcOrd="2" destOrd="0" presId="urn:microsoft.com/office/officeart/2008/layout/NameandTitleOrganizationalChart"/>
    <dgm:cxn modelId="{B042DD67-C916-4694-B335-2AF257542A4E}" type="presParOf" srcId="{689EB92D-39FF-41F3-849F-4E56FBAD4876}" destId="{890E1721-A1EF-4139-8A82-F72A458A361A}" srcOrd="3" destOrd="0" presId="urn:microsoft.com/office/officeart/2008/layout/NameandTitleOrganizationalChart"/>
    <dgm:cxn modelId="{D182ED8B-2E1D-45B5-8F05-09BC2CB7A3B9}" type="presParOf" srcId="{890E1721-A1EF-4139-8A82-F72A458A361A}" destId="{14CEDCCF-C10B-4CB5-9D92-40CE3C254E1C}" srcOrd="0" destOrd="0" presId="urn:microsoft.com/office/officeart/2008/layout/NameandTitleOrganizationalChart"/>
    <dgm:cxn modelId="{4B8FA42A-F4BE-471B-9541-BD5DE339EFFE}" type="presParOf" srcId="{14CEDCCF-C10B-4CB5-9D92-40CE3C254E1C}" destId="{DE14EB00-F709-49C6-AB17-FA841566BCC6}" srcOrd="0" destOrd="0" presId="urn:microsoft.com/office/officeart/2008/layout/NameandTitleOrganizationalChart"/>
    <dgm:cxn modelId="{64ADEE4C-640D-42AE-9FAE-B93952784A4F}" type="presParOf" srcId="{14CEDCCF-C10B-4CB5-9D92-40CE3C254E1C}" destId="{6490BDE0-88D3-46DA-BB10-F27EB1D6FE8E}" srcOrd="1" destOrd="0" presId="urn:microsoft.com/office/officeart/2008/layout/NameandTitleOrganizationalChart"/>
    <dgm:cxn modelId="{15223D9D-4324-4AC4-85EB-A0237C782F83}" type="presParOf" srcId="{14CEDCCF-C10B-4CB5-9D92-40CE3C254E1C}" destId="{FD483067-D186-45BA-9EE1-8A39308113FD}" srcOrd="2" destOrd="0" presId="urn:microsoft.com/office/officeart/2008/layout/NameandTitleOrganizationalChart"/>
    <dgm:cxn modelId="{F0685E34-3987-492F-9BD8-8D2A38103D46}" type="presParOf" srcId="{890E1721-A1EF-4139-8A82-F72A458A361A}" destId="{00EDB7E5-891C-41AA-B966-971CEB5FD335}" srcOrd="1" destOrd="0" presId="urn:microsoft.com/office/officeart/2008/layout/NameandTitleOrganizationalChart"/>
    <dgm:cxn modelId="{F5F6142C-61BA-45E1-92A2-A2CE75A01D6D}" type="presParOf" srcId="{890E1721-A1EF-4139-8A82-F72A458A361A}" destId="{43953964-07EF-4C31-B561-4AE79BDC4973}" srcOrd="2" destOrd="0" presId="urn:microsoft.com/office/officeart/2008/layout/NameandTitleOrganizationalChart"/>
    <dgm:cxn modelId="{3C8D6A8D-6A05-42C8-A89C-04083F2ACB75}" type="presParOf" srcId="{689EB92D-39FF-41F3-849F-4E56FBAD4876}" destId="{74D1B71D-53AD-451D-AC2A-87320B26F341}" srcOrd="4" destOrd="0" presId="urn:microsoft.com/office/officeart/2008/layout/NameandTitleOrganizationalChart"/>
    <dgm:cxn modelId="{DE343601-7BC2-409E-B8B4-49AAF63914B5}" type="presParOf" srcId="{689EB92D-39FF-41F3-849F-4E56FBAD4876}" destId="{7DDA4BFD-8135-466C-85CA-2E5D52EB9FC0}" srcOrd="5" destOrd="0" presId="urn:microsoft.com/office/officeart/2008/layout/NameandTitleOrganizationalChart"/>
    <dgm:cxn modelId="{3A48C8D3-CC75-488D-9B07-E43C252F2F96}" type="presParOf" srcId="{7DDA4BFD-8135-466C-85CA-2E5D52EB9FC0}" destId="{32FA556B-191A-4D3A-BD69-9415F5C253F5}" srcOrd="0" destOrd="0" presId="urn:microsoft.com/office/officeart/2008/layout/NameandTitleOrganizationalChart"/>
    <dgm:cxn modelId="{30CCE686-4566-4AF4-8F67-42397C3147CC}" type="presParOf" srcId="{32FA556B-191A-4D3A-BD69-9415F5C253F5}" destId="{6D16C270-996A-4CAF-AD90-0737B2D79B3C}" srcOrd="0" destOrd="0" presId="urn:microsoft.com/office/officeart/2008/layout/NameandTitleOrganizationalChart"/>
    <dgm:cxn modelId="{CF122343-F340-4D3D-97C0-776323647E18}" type="presParOf" srcId="{32FA556B-191A-4D3A-BD69-9415F5C253F5}" destId="{52023718-B51E-4708-BFD1-6F0E66813EA9}" srcOrd="1" destOrd="0" presId="urn:microsoft.com/office/officeart/2008/layout/NameandTitleOrganizationalChart"/>
    <dgm:cxn modelId="{498C9EF2-FAAC-4EDA-8339-194695E7621E}" type="presParOf" srcId="{32FA556B-191A-4D3A-BD69-9415F5C253F5}" destId="{B6BAECF7-988A-4AF2-AB4E-659D621776E0}" srcOrd="2" destOrd="0" presId="urn:microsoft.com/office/officeart/2008/layout/NameandTitleOrganizationalChart"/>
    <dgm:cxn modelId="{F2DEA0A5-7495-4161-862F-ACFA6AC5D4B6}" type="presParOf" srcId="{7DDA4BFD-8135-466C-85CA-2E5D52EB9FC0}" destId="{C7D91A61-4371-448C-A229-DE5070465C6A}" srcOrd="1" destOrd="0" presId="urn:microsoft.com/office/officeart/2008/layout/NameandTitleOrganizationalChart"/>
    <dgm:cxn modelId="{68E9E02A-9899-416E-8B8F-981096906879}" type="presParOf" srcId="{7DDA4BFD-8135-466C-85CA-2E5D52EB9FC0}" destId="{5CEDC63E-C857-40DD-8F27-F6204D04BA4A}" srcOrd="2" destOrd="0" presId="urn:microsoft.com/office/officeart/2008/layout/NameandTitleOrganizationalChart"/>
    <dgm:cxn modelId="{E2BBECBC-DEFB-43C1-9617-702D2DDCD7AA}" type="presParOf" srcId="{F978EBC3-1F58-496D-AE6B-9EFCE71C1DCC}" destId="{51B30421-01AB-44B0-AA79-652568A155B2}" srcOrd="2" destOrd="0" presId="urn:microsoft.com/office/officeart/2008/layout/NameandTitleOrganizationalChart"/>
    <dgm:cxn modelId="{B2364E71-7E1D-45F4-9CA5-CBA94E1AE6D1}" type="presParOf" srcId="{F978EBC3-1F58-496D-AE6B-9EFCE71C1DCC}" destId="{0F5F09E8-4842-4A2F-8A43-06841197147F}" srcOrd="3" destOrd="0" presId="urn:microsoft.com/office/officeart/2008/layout/NameandTitleOrganizationalChart"/>
    <dgm:cxn modelId="{7AE8CC58-C229-4DD4-8902-C356D2F17CAD}" type="presParOf" srcId="{0F5F09E8-4842-4A2F-8A43-06841197147F}" destId="{33F58F52-F25C-4A78-8D89-36A9E894BFEF}" srcOrd="0" destOrd="0" presId="urn:microsoft.com/office/officeart/2008/layout/NameandTitleOrganizationalChart"/>
    <dgm:cxn modelId="{2D5DD29E-C148-49F1-AF5C-6406B3F888A0}" type="presParOf" srcId="{33F58F52-F25C-4A78-8D89-36A9E894BFEF}" destId="{B85C7EA6-818A-4DAE-81CB-67758D21715F}" srcOrd="0" destOrd="0" presId="urn:microsoft.com/office/officeart/2008/layout/NameandTitleOrganizationalChart"/>
    <dgm:cxn modelId="{385B3531-34A6-4D39-B8ED-437F111BE098}" type="presParOf" srcId="{33F58F52-F25C-4A78-8D89-36A9E894BFEF}" destId="{DFA040EA-0EDE-4B58-B576-EC928ACB8E96}" srcOrd="1" destOrd="0" presId="urn:microsoft.com/office/officeart/2008/layout/NameandTitleOrganizationalChart"/>
    <dgm:cxn modelId="{49C31F61-7167-41C4-B3B1-D34C1DD20362}" type="presParOf" srcId="{33F58F52-F25C-4A78-8D89-36A9E894BFEF}" destId="{0670F21D-BFBF-4E07-9E5C-0750D6A4CA9D}" srcOrd="2" destOrd="0" presId="urn:microsoft.com/office/officeart/2008/layout/NameandTitleOrganizationalChart"/>
    <dgm:cxn modelId="{683772FC-4DB8-41B5-9EBF-C0A09AF1A0D4}" type="presParOf" srcId="{0F5F09E8-4842-4A2F-8A43-06841197147F}" destId="{59B610BC-FFBC-4DAD-B8A1-77270F9DF0B5}" srcOrd="1" destOrd="0" presId="urn:microsoft.com/office/officeart/2008/layout/NameandTitleOrganizationalChart"/>
    <dgm:cxn modelId="{B5AA2A16-3F41-49C8-9F33-3D326FF274C9}" type="presParOf" srcId="{0F5F09E8-4842-4A2F-8A43-06841197147F}" destId="{071A83DD-20AC-4D96-BA50-59F87E48B770}" srcOrd="2" destOrd="0" presId="urn:microsoft.com/office/officeart/2008/layout/NameandTitleOrganizationalChart"/>
    <dgm:cxn modelId="{37612B0E-3378-47D4-A763-C05796BC3A1A}" type="presParOf" srcId="{F978EBC3-1F58-496D-AE6B-9EFCE71C1DCC}" destId="{A86E72EC-BE94-4D2C-BD41-F43722C8F021}" srcOrd="4" destOrd="0" presId="urn:microsoft.com/office/officeart/2008/layout/NameandTitleOrganizationalChart"/>
    <dgm:cxn modelId="{D07A3A98-E48E-45BE-9630-79B8943BC470}" type="presParOf" srcId="{F978EBC3-1F58-496D-AE6B-9EFCE71C1DCC}" destId="{D7FCED93-6A2A-42DA-9477-A7C8026191A6}" srcOrd="5" destOrd="0" presId="urn:microsoft.com/office/officeart/2008/layout/NameandTitleOrganizationalChart"/>
    <dgm:cxn modelId="{473CA33C-4DC3-4A17-BEC4-CD19999174BD}" type="presParOf" srcId="{D7FCED93-6A2A-42DA-9477-A7C8026191A6}" destId="{10DE29C1-F80A-4751-BE9E-AEB6E5B1385E}" srcOrd="0" destOrd="0" presId="urn:microsoft.com/office/officeart/2008/layout/NameandTitleOrganizationalChart"/>
    <dgm:cxn modelId="{749587FB-0E39-4C47-8026-D3016B9D6E57}" type="presParOf" srcId="{10DE29C1-F80A-4751-BE9E-AEB6E5B1385E}" destId="{8DEA4CF1-94F9-40EB-91BF-7F61EFEF294A}" srcOrd="0" destOrd="0" presId="urn:microsoft.com/office/officeart/2008/layout/NameandTitleOrganizationalChart"/>
    <dgm:cxn modelId="{766CC516-95B2-4DD6-AB9C-B8318EC11071}" type="presParOf" srcId="{10DE29C1-F80A-4751-BE9E-AEB6E5B1385E}" destId="{48BE048A-5D42-47DE-807A-F9FDDBFD1256}" srcOrd="1" destOrd="0" presId="urn:microsoft.com/office/officeart/2008/layout/NameandTitleOrganizationalChart"/>
    <dgm:cxn modelId="{42F223DF-18B9-419D-A593-19F0EFEC8AF8}" type="presParOf" srcId="{10DE29C1-F80A-4751-BE9E-AEB6E5B1385E}" destId="{4B21B481-67B1-4318-90B6-A7609D7A3C1E}" srcOrd="2" destOrd="0" presId="urn:microsoft.com/office/officeart/2008/layout/NameandTitleOrganizationalChart"/>
    <dgm:cxn modelId="{BCFF7F05-F097-4E62-9079-949B4BD775D3}" type="presParOf" srcId="{D7FCED93-6A2A-42DA-9477-A7C8026191A6}" destId="{CA0AC5F3-39FD-4168-8280-E0B9F142B9DC}" srcOrd="1" destOrd="0" presId="urn:microsoft.com/office/officeart/2008/layout/NameandTitleOrganizationalChart"/>
    <dgm:cxn modelId="{8BE01F8D-CCBC-47AF-9058-4D9FA827FC82}" type="presParOf" srcId="{D7FCED93-6A2A-42DA-9477-A7C8026191A6}" destId="{7A54E9F9-4537-4658-9777-9E8B7609BD76}" srcOrd="2" destOrd="0" presId="urn:microsoft.com/office/officeart/2008/layout/NameandTitleOrganizationalChart"/>
    <dgm:cxn modelId="{1732955E-3511-4161-AB66-59A95D7795F0}" type="presParOf" srcId="{F978EBC3-1F58-496D-AE6B-9EFCE71C1DCC}" destId="{82013A5A-42EE-4613-B631-86638A126541}" srcOrd="6" destOrd="0" presId="urn:microsoft.com/office/officeart/2008/layout/NameandTitleOrganizationalChart"/>
    <dgm:cxn modelId="{14749BFF-2E43-464E-BA0D-53C903F4A86B}" type="presParOf" srcId="{F978EBC3-1F58-496D-AE6B-9EFCE71C1DCC}" destId="{85A15711-A41A-47AC-A48B-DAC43899F610}" srcOrd="7" destOrd="0" presId="urn:microsoft.com/office/officeart/2008/layout/NameandTitleOrganizationalChart"/>
    <dgm:cxn modelId="{527F8601-6EB9-477B-9DA7-F210FE1FD7A3}" type="presParOf" srcId="{85A15711-A41A-47AC-A48B-DAC43899F610}" destId="{FA2DE79A-5A28-489F-AD17-D20E7B649F67}" srcOrd="0" destOrd="0" presId="urn:microsoft.com/office/officeart/2008/layout/NameandTitleOrganizationalChart"/>
    <dgm:cxn modelId="{F28D7B12-C1DE-41EC-ADE1-7A48FA55DAE0}" type="presParOf" srcId="{FA2DE79A-5A28-489F-AD17-D20E7B649F67}" destId="{8185979E-D503-444F-9F38-EA8376D9D798}" srcOrd="0" destOrd="0" presId="urn:microsoft.com/office/officeart/2008/layout/NameandTitleOrganizationalChart"/>
    <dgm:cxn modelId="{1C3AD940-7604-4C8C-81EE-E751CB40CD41}" type="presParOf" srcId="{FA2DE79A-5A28-489F-AD17-D20E7B649F67}" destId="{1918194B-E90E-42E8-A4FA-DDF3D6E03620}" srcOrd="1" destOrd="0" presId="urn:microsoft.com/office/officeart/2008/layout/NameandTitleOrganizationalChart"/>
    <dgm:cxn modelId="{1103F4F4-BD94-4CFB-9244-B475151074E5}" type="presParOf" srcId="{FA2DE79A-5A28-489F-AD17-D20E7B649F67}" destId="{4B2B0520-94CC-4B39-B798-2401DF227C80}" srcOrd="2" destOrd="0" presId="urn:microsoft.com/office/officeart/2008/layout/NameandTitleOrganizationalChart"/>
    <dgm:cxn modelId="{B68B6AB7-AFCD-48BE-89DD-433A4D23984E}" type="presParOf" srcId="{85A15711-A41A-47AC-A48B-DAC43899F610}" destId="{268C608B-93CB-49D1-9601-A788C9499987}" srcOrd="1" destOrd="0" presId="urn:microsoft.com/office/officeart/2008/layout/NameandTitleOrganizationalChart"/>
    <dgm:cxn modelId="{B3D93945-88B6-4950-8F14-992802F6B101}" type="presParOf" srcId="{85A15711-A41A-47AC-A48B-DAC43899F610}" destId="{D7E68D6F-2F1C-4904-95D3-252CD47C25FD}" srcOrd="2" destOrd="0" presId="urn:microsoft.com/office/officeart/2008/layout/NameandTitleOrganizationalChart"/>
    <dgm:cxn modelId="{63D5F9FF-FE42-4532-BDEF-426B2C1F10A7}" type="presParOf" srcId="{D7E68D6F-2F1C-4904-95D3-252CD47C25FD}" destId="{EC234899-4351-4DAB-AB03-2CD4B1BE3300}" srcOrd="0" destOrd="0" presId="urn:microsoft.com/office/officeart/2008/layout/NameandTitleOrganizationalChart"/>
    <dgm:cxn modelId="{E8E7D1DF-6A66-440F-B950-878905653372}" type="presParOf" srcId="{D7E68D6F-2F1C-4904-95D3-252CD47C25FD}" destId="{4CD8E456-DE33-4FBB-949D-DF0500DC6700}" srcOrd="1" destOrd="0" presId="urn:microsoft.com/office/officeart/2008/layout/NameandTitleOrganizationalChart"/>
    <dgm:cxn modelId="{66B2B256-CC67-4F94-874E-3DD2E01663C2}" type="presParOf" srcId="{4CD8E456-DE33-4FBB-949D-DF0500DC6700}" destId="{A6A09130-E75A-4A63-897F-B68FAB349286}" srcOrd="0" destOrd="0" presId="urn:microsoft.com/office/officeart/2008/layout/NameandTitleOrganizationalChart"/>
    <dgm:cxn modelId="{3A6141E4-6F26-41E5-B336-BA6ACF55B111}" type="presParOf" srcId="{A6A09130-E75A-4A63-897F-B68FAB349286}" destId="{2BC3FEB4-0723-4129-B0A0-5FE5DFA14A4E}" srcOrd="0" destOrd="0" presId="urn:microsoft.com/office/officeart/2008/layout/NameandTitleOrganizationalChart"/>
    <dgm:cxn modelId="{A54924F0-0044-48F3-AA11-BBDDDB676534}" type="presParOf" srcId="{A6A09130-E75A-4A63-897F-B68FAB349286}" destId="{6290C307-BD76-4525-95E4-A68F7BF6EC78}" srcOrd="1" destOrd="0" presId="urn:microsoft.com/office/officeart/2008/layout/NameandTitleOrganizationalChart"/>
    <dgm:cxn modelId="{B7A40B1B-4205-4FCD-A068-32427E0A525F}" type="presParOf" srcId="{A6A09130-E75A-4A63-897F-B68FAB349286}" destId="{11B99C52-60C5-44AD-9D98-A8F2BA635F68}" srcOrd="2" destOrd="0" presId="urn:microsoft.com/office/officeart/2008/layout/NameandTitleOrganizationalChart"/>
    <dgm:cxn modelId="{0CB3196E-9194-4F3C-A6F4-A8253A2550B0}" type="presParOf" srcId="{4CD8E456-DE33-4FBB-949D-DF0500DC6700}" destId="{10FC4AF2-2153-40A8-BB8E-7F3910E00846}" srcOrd="1" destOrd="0" presId="urn:microsoft.com/office/officeart/2008/layout/NameandTitleOrganizationalChart"/>
    <dgm:cxn modelId="{1F344385-DBED-4F7B-A2BA-0935F78686F4}" type="presParOf" srcId="{4CD8E456-DE33-4FBB-949D-DF0500DC6700}" destId="{28F828EF-6FE2-4F24-B558-49F7DF053591}" srcOrd="2" destOrd="0" presId="urn:microsoft.com/office/officeart/2008/layout/NameandTitleOrganizationalChart"/>
    <dgm:cxn modelId="{C0884457-CF11-49FD-9D4E-F7D6E93A6DAA}" type="presParOf" srcId="{D7E68D6F-2F1C-4904-95D3-252CD47C25FD}" destId="{CDEB6EAD-C3AD-44E0-BEC1-1F4FD8D6EF6F}" srcOrd="2" destOrd="0" presId="urn:microsoft.com/office/officeart/2008/layout/NameandTitleOrganizationalChart"/>
    <dgm:cxn modelId="{6302E62A-7FD4-47DC-B5E8-3ED1BD442B0A}" type="presParOf" srcId="{D7E68D6F-2F1C-4904-95D3-252CD47C25FD}" destId="{77A28B90-6FF1-455C-94F8-35F0067BAF90}" srcOrd="3" destOrd="0" presId="urn:microsoft.com/office/officeart/2008/layout/NameandTitleOrganizationalChart"/>
    <dgm:cxn modelId="{C25FDC1B-4950-4AA4-8F61-BFCB743EC19D}" type="presParOf" srcId="{77A28B90-6FF1-455C-94F8-35F0067BAF90}" destId="{E3315684-EFCB-4BB4-BB32-61A6F7ED4ADC}" srcOrd="0" destOrd="0" presId="urn:microsoft.com/office/officeart/2008/layout/NameandTitleOrganizationalChart"/>
    <dgm:cxn modelId="{A969C144-4C1A-401C-874F-FDF0C598BAC3}" type="presParOf" srcId="{E3315684-EFCB-4BB4-BB32-61A6F7ED4ADC}" destId="{5CF45A7D-ADEF-40A6-8FE4-919EB3A4584E}" srcOrd="0" destOrd="0" presId="urn:microsoft.com/office/officeart/2008/layout/NameandTitleOrganizationalChart"/>
    <dgm:cxn modelId="{76EE823B-0438-48F0-A789-711C270B4D1B}" type="presParOf" srcId="{E3315684-EFCB-4BB4-BB32-61A6F7ED4ADC}" destId="{1C293FA8-0F30-4107-8971-50D10BA5B62A}" srcOrd="1" destOrd="0" presId="urn:microsoft.com/office/officeart/2008/layout/NameandTitleOrganizationalChart"/>
    <dgm:cxn modelId="{E44DE33E-8136-4D19-98B1-E49660B4D87F}" type="presParOf" srcId="{E3315684-EFCB-4BB4-BB32-61A6F7ED4ADC}" destId="{844F8714-4FDC-4CCB-AFA0-44DA91BBD027}" srcOrd="2" destOrd="0" presId="urn:microsoft.com/office/officeart/2008/layout/NameandTitleOrganizationalChart"/>
    <dgm:cxn modelId="{8D0B7361-09CC-4910-8F0F-A52BBCBEBFAC}" type="presParOf" srcId="{77A28B90-6FF1-455C-94F8-35F0067BAF90}" destId="{7B730EFF-78B8-4281-8D1C-D92BE84ACC1A}" srcOrd="1" destOrd="0" presId="urn:microsoft.com/office/officeart/2008/layout/NameandTitleOrganizationalChart"/>
    <dgm:cxn modelId="{A4973FC6-0314-478D-8E47-42CD51E00403}" type="presParOf" srcId="{77A28B90-6FF1-455C-94F8-35F0067BAF90}" destId="{27733494-8C2A-4383-8B20-7DCB6E0C4A2C}" srcOrd="2" destOrd="0" presId="urn:microsoft.com/office/officeart/2008/layout/NameandTitleOrganizationalChart"/>
    <dgm:cxn modelId="{C736FF77-5B0D-4783-A5E0-EAF847515CC2}" type="presParOf" srcId="{D7E68D6F-2F1C-4904-95D3-252CD47C25FD}" destId="{8B26321C-A08E-47A2-B2C2-21B1B4B4376B}" srcOrd="4" destOrd="0" presId="urn:microsoft.com/office/officeart/2008/layout/NameandTitleOrganizationalChart"/>
    <dgm:cxn modelId="{D6DB314C-73BD-401E-9E91-4A82F38AF039}" type="presParOf" srcId="{D7E68D6F-2F1C-4904-95D3-252CD47C25FD}" destId="{8941D1E6-80FA-46FD-B5BA-0E194B96AE12}" srcOrd="5" destOrd="0" presId="urn:microsoft.com/office/officeart/2008/layout/NameandTitleOrganizationalChart"/>
    <dgm:cxn modelId="{6ED7ECB6-BC8B-4501-A687-7F772DF97253}" type="presParOf" srcId="{8941D1E6-80FA-46FD-B5BA-0E194B96AE12}" destId="{BC0AA542-72A2-49F5-BC28-E5A3306D6F00}" srcOrd="0" destOrd="0" presId="urn:microsoft.com/office/officeart/2008/layout/NameandTitleOrganizationalChart"/>
    <dgm:cxn modelId="{97BB075A-66F8-483F-A655-966516463433}" type="presParOf" srcId="{BC0AA542-72A2-49F5-BC28-E5A3306D6F00}" destId="{09F6778B-482B-4C78-B2FB-1239E61DCF23}" srcOrd="0" destOrd="0" presId="urn:microsoft.com/office/officeart/2008/layout/NameandTitleOrganizationalChart"/>
    <dgm:cxn modelId="{3C7F73BC-CF13-4E41-8A8E-ECA23FC0EB63}" type="presParOf" srcId="{BC0AA542-72A2-49F5-BC28-E5A3306D6F00}" destId="{F2FE640D-2517-49A2-B95E-AE5643265552}" srcOrd="1" destOrd="0" presId="urn:microsoft.com/office/officeart/2008/layout/NameandTitleOrganizationalChart"/>
    <dgm:cxn modelId="{88201A9E-6D84-426B-B504-FA8D4383C24E}" type="presParOf" srcId="{BC0AA542-72A2-49F5-BC28-E5A3306D6F00}" destId="{F3675D96-15FF-407A-B30E-7F81635A75E7}" srcOrd="2" destOrd="0" presId="urn:microsoft.com/office/officeart/2008/layout/NameandTitleOrganizationalChart"/>
    <dgm:cxn modelId="{0F6A3DBE-2929-46CB-A89A-ED7120974DB7}" type="presParOf" srcId="{8941D1E6-80FA-46FD-B5BA-0E194B96AE12}" destId="{4F0F71CA-8463-4BA9-BF3A-6DD6805AC2F8}" srcOrd="1" destOrd="0" presId="urn:microsoft.com/office/officeart/2008/layout/NameandTitleOrganizationalChart"/>
    <dgm:cxn modelId="{5EAB877D-72B5-46CF-9EA2-92C37499853D}" type="presParOf" srcId="{8941D1E6-80FA-46FD-B5BA-0E194B96AE12}" destId="{36E4A983-7C8A-491E-B1C6-833CA2930720}" srcOrd="2" destOrd="0" presId="urn:microsoft.com/office/officeart/2008/layout/NameandTitleOrganizationalChart"/>
    <dgm:cxn modelId="{4793F652-B542-422A-B90C-9CF048DDFBE2}" type="presParOf" srcId="{D7E68D6F-2F1C-4904-95D3-252CD47C25FD}" destId="{C446D895-378D-4C25-85B7-156DD07424A5}" srcOrd="6" destOrd="0" presId="urn:microsoft.com/office/officeart/2008/layout/NameandTitleOrganizationalChart"/>
    <dgm:cxn modelId="{6007EF42-4B22-4AD8-8980-7F7E0B1926EA}" type="presParOf" srcId="{D7E68D6F-2F1C-4904-95D3-252CD47C25FD}" destId="{4F1BEFA6-21E9-46DD-A2C3-6CCE0CD0E797}" srcOrd="7" destOrd="0" presId="urn:microsoft.com/office/officeart/2008/layout/NameandTitleOrganizationalChart"/>
    <dgm:cxn modelId="{86765BAD-E7A0-4311-81CD-BEB9BB9C4B80}" type="presParOf" srcId="{4F1BEFA6-21E9-46DD-A2C3-6CCE0CD0E797}" destId="{CB12D091-015B-47FB-AA37-D95FD941BC31}" srcOrd="0" destOrd="0" presId="urn:microsoft.com/office/officeart/2008/layout/NameandTitleOrganizationalChart"/>
    <dgm:cxn modelId="{05C0B7A2-C017-40C0-A357-1CE8720B50E7}" type="presParOf" srcId="{CB12D091-015B-47FB-AA37-D95FD941BC31}" destId="{64AEB9C1-1877-4A50-88C2-C4F06A5F5287}" srcOrd="0" destOrd="0" presId="urn:microsoft.com/office/officeart/2008/layout/NameandTitleOrganizationalChart"/>
    <dgm:cxn modelId="{81A7CEE5-2771-4BFD-9FF1-DB99B675808A}" type="presParOf" srcId="{CB12D091-015B-47FB-AA37-D95FD941BC31}" destId="{8E8283B7-822D-4713-9B65-D7CF075E0FE1}" srcOrd="1" destOrd="0" presId="urn:microsoft.com/office/officeart/2008/layout/NameandTitleOrganizationalChart"/>
    <dgm:cxn modelId="{D049BFDC-2212-4208-91BB-533C969D831F}" type="presParOf" srcId="{CB12D091-015B-47FB-AA37-D95FD941BC31}" destId="{911E8B67-4CF7-4B44-96C7-C31B5980A811}" srcOrd="2" destOrd="0" presId="urn:microsoft.com/office/officeart/2008/layout/NameandTitleOrganizationalChart"/>
    <dgm:cxn modelId="{1362CCCE-1B99-45DF-9743-3C3CC2293F0B}" type="presParOf" srcId="{4F1BEFA6-21E9-46DD-A2C3-6CCE0CD0E797}" destId="{66040E13-4EE7-4CCE-8D26-515E6C1E5C0B}" srcOrd="1" destOrd="0" presId="urn:microsoft.com/office/officeart/2008/layout/NameandTitleOrganizationalChart"/>
    <dgm:cxn modelId="{F96AAF2E-FA8D-47FC-9C73-5D30974E5CEA}" type="presParOf" srcId="{4F1BEFA6-21E9-46DD-A2C3-6CCE0CD0E797}" destId="{2571F575-0D2E-47A1-A5DC-220B962516E6}" srcOrd="2" destOrd="0" presId="urn:microsoft.com/office/officeart/2008/layout/NameandTitleOrganizationalChart"/>
    <dgm:cxn modelId="{AB4284F6-85E6-490B-8550-54C65643A856}" type="presParOf" srcId="{D7E68D6F-2F1C-4904-95D3-252CD47C25FD}" destId="{4B958112-2202-4BC4-ABC4-A5F2FA221E13}" srcOrd="8" destOrd="0" presId="urn:microsoft.com/office/officeart/2008/layout/NameandTitleOrganizationalChart"/>
    <dgm:cxn modelId="{4335093E-DC94-4BEB-A172-2415542A855D}" type="presParOf" srcId="{D7E68D6F-2F1C-4904-95D3-252CD47C25FD}" destId="{22147953-21A6-4870-A87E-301C8E355EC6}" srcOrd="9" destOrd="0" presId="urn:microsoft.com/office/officeart/2008/layout/NameandTitleOrganizationalChart"/>
    <dgm:cxn modelId="{BC153DBB-D5CD-4C8C-B355-D53A5D1FAF63}" type="presParOf" srcId="{22147953-21A6-4870-A87E-301C8E355EC6}" destId="{299DE60D-17CE-4D23-BFCF-69FA54415C80}" srcOrd="0" destOrd="0" presId="urn:microsoft.com/office/officeart/2008/layout/NameandTitleOrganizationalChart"/>
    <dgm:cxn modelId="{78803E90-60CE-4517-9D8C-3C27FE8379B4}" type="presParOf" srcId="{299DE60D-17CE-4D23-BFCF-69FA54415C80}" destId="{E2412FC3-3654-447F-958A-BA10DEA9FE3F}" srcOrd="0" destOrd="0" presId="urn:microsoft.com/office/officeart/2008/layout/NameandTitleOrganizationalChart"/>
    <dgm:cxn modelId="{E4BC52B0-9FE3-4842-8BB6-D8FEB79DD7A7}" type="presParOf" srcId="{299DE60D-17CE-4D23-BFCF-69FA54415C80}" destId="{52EC4496-E901-4185-B4AB-9DC481A941D6}" srcOrd="1" destOrd="0" presId="urn:microsoft.com/office/officeart/2008/layout/NameandTitleOrganizationalChart"/>
    <dgm:cxn modelId="{9E56CC0F-2612-41A7-8ACC-C6531ACC5E06}" type="presParOf" srcId="{299DE60D-17CE-4D23-BFCF-69FA54415C80}" destId="{3A501BAB-BFC7-4BF2-BB51-7D351D90155E}" srcOrd="2" destOrd="0" presId="urn:microsoft.com/office/officeart/2008/layout/NameandTitleOrganizationalChart"/>
    <dgm:cxn modelId="{DA3C3261-D59E-4AC1-B6F4-655D2405C610}" type="presParOf" srcId="{22147953-21A6-4870-A87E-301C8E355EC6}" destId="{D8E6A2BB-B952-4B2B-9985-6B0AAA5F6CF2}" srcOrd="1" destOrd="0" presId="urn:microsoft.com/office/officeart/2008/layout/NameandTitleOrganizationalChart"/>
    <dgm:cxn modelId="{74A02C3F-FD3A-46B8-AFAC-A094AB9845BC}" type="presParOf" srcId="{22147953-21A6-4870-A87E-301C8E355EC6}" destId="{365A76DB-10F3-473C-9DD0-DE54C98A07A8}" srcOrd="2" destOrd="0" presId="urn:microsoft.com/office/officeart/2008/layout/NameandTitleOrganizationalChart"/>
    <dgm:cxn modelId="{4CC1D9CC-16E6-4476-9487-14817E8B7937}" type="presParOf" srcId="{CEF84D48-75A9-480B-A2EA-CB5C97BE9C57}" destId="{00FFC679-C73D-4642-8076-ED646DBA2AA9}" srcOrd="2" destOrd="0" presId="urn:microsoft.com/office/officeart/2008/layout/NameandTitleOrganizationalChart"/>
    <dgm:cxn modelId="{8E27DF91-E8FD-43F3-B01E-BEB86751864A}" type="presParOf" srcId="{00FFC679-C73D-4642-8076-ED646DBA2AA9}" destId="{34B40BBC-ACA7-4DD4-B4DB-BB7330597782}" srcOrd="0" destOrd="0" presId="urn:microsoft.com/office/officeart/2008/layout/NameandTitleOrganizationalChart"/>
    <dgm:cxn modelId="{E10F7DEA-F1EA-4980-B334-21837C2C0549}" type="presParOf" srcId="{00FFC679-C73D-4642-8076-ED646DBA2AA9}" destId="{ED6CCA9F-9309-4C09-A778-21D2DD144FF3}" srcOrd="1" destOrd="0" presId="urn:microsoft.com/office/officeart/2008/layout/NameandTitleOrganizationalChart"/>
    <dgm:cxn modelId="{7843B9D8-776D-4BA7-9DC4-F1CBF830851C}" type="presParOf" srcId="{ED6CCA9F-9309-4C09-A778-21D2DD144FF3}" destId="{416A560F-7998-40D6-95E2-E2A4AE9C83FB}" srcOrd="0" destOrd="0" presId="urn:microsoft.com/office/officeart/2008/layout/NameandTitleOrganizationalChart"/>
    <dgm:cxn modelId="{4EE99856-EC38-475D-A8CB-722F6DA9D34B}" type="presParOf" srcId="{416A560F-7998-40D6-95E2-E2A4AE9C83FB}" destId="{D70640C8-D37F-45A7-989A-9B7437152131}" srcOrd="0" destOrd="0" presId="urn:microsoft.com/office/officeart/2008/layout/NameandTitleOrganizationalChart"/>
    <dgm:cxn modelId="{190CC9DD-4A81-4B7D-AD21-DBF2CAFF7F7F}" type="presParOf" srcId="{416A560F-7998-40D6-95E2-E2A4AE9C83FB}" destId="{B137B220-2D62-4C41-B9CD-5FC36804989D}" srcOrd="1" destOrd="0" presId="urn:microsoft.com/office/officeart/2008/layout/NameandTitleOrganizationalChart"/>
    <dgm:cxn modelId="{CF7A1AC0-C4F4-4705-9759-156573F88E19}" type="presParOf" srcId="{416A560F-7998-40D6-95E2-E2A4AE9C83FB}" destId="{E356B9C6-F9AC-48A5-AB8B-47A9D95C4B75}" srcOrd="2" destOrd="0" presId="urn:microsoft.com/office/officeart/2008/layout/NameandTitleOrganizationalChart"/>
    <dgm:cxn modelId="{2033071D-7778-4A60-A05C-37D7BC919247}" type="presParOf" srcId="{ED6CCA9F-9309-4C09-A778-21D2DD144FF3}" destId="{3E4C87FC-AC93-4EEF-8E89-DCF2E26DA587}" srcOrd="1" destOrd="0" presId="urn:microsoft.com/office/officeart/2008/layout/NameandTitleOrganizationalChart"/>
    <dgm:cxn modelId="{2B28EAF2-25BA-4CF1-B097-0E94E791E3B6}" type="presParOf" srcId="{ED6CCA9F-9309-4C09-A778-21D2DD144FF3}" destId="{1BB1DD20-3CCD-4935-B5D6-7D6CD7BA8B6B}" srcOrd="2" destOrd="0" presId="urn:microsoft.com/office/officeart/2008/layout/NameandTitleOrganizationalChart"/>
    <dgm:cxn modelId="{87E0AF43-7722-4B3C-BA5B-C9D8038A1107}" type="presParOf" srcId="{00FFC679-C73D-4642-8076-ED646DBA2AA9}" destId="{AAD43ACA-546C-4299-BA6D-39CB8F521CFB}" srcOrd="2" destOrd="0" presId="urn:microsoft.com/office/officeart/2008/layout/NameandTitleOrganizationalChart"/>
    <dgm:cxn modelId="{D5553738-A8E1-426D-B0FB-16871DC1D8C0}" type="presParOf" srcId="{00FFC679-C73D-4642-8076-ED646DBA2AA9}" destId="{21614967-D64B-48E1-8D11-17488599EEF2}" srcOrd="3" destOrd="0" presId="urn:microsoft.com/office/officeart/2008/layout/NameandTitleOrganizationalChart"/>
    <dgm:cxn modelId="{7CECB14A-66F7-479B-8DC2-4121DD5C7520}" type="presParOf" srcId="{21614967-D64B-48E1-8D11-17488599EEF2}" destId="{80DBACD0-6DE4-448A-8210-86731E9C728A}" srcOrd="0" destOrd="0" presId="urn:microsoft.com/office/officeart/2008/layout/NameandTitleOrganizationalChart"/>
    <dgm:cxn modelId="{CADAE876-C84B-4DB9-B401-B94FCB3617CC}" type="presParOf" srcId="{80DBACD0-6DE4-448A-8210-86731E9C728A}" destId="{6451DB77-6CEB-4F09-92B2-24F56AE508FD}" srcOrd="0" destOrd="0" presId="urn:microsoft.com/office/officeart/2008/layout/NameandTitleOrganizationalChart"/>
    <dgm:cxn modelId="{314DD0E4-F7E6-46C2-902E-1EF0F3716221}" type="presParOf" srcId="{80DBACD0-6DE4-448A-8210-86731E9C728A}" destId="{E9A38914-9EAB-4265-A352-5A5628558A59}" srcOrd="1" destOrd="0" presId="urn:microsoft.com/office/officeart/2008/layout/NameandTitleOrganizationalChart"/>
    <dgm:cxn modelId="{F7D1E89E-C2D9-4CBE-A99F-A5967451F9FD}" type="presParOf" srcId="{80DBACD0-6DE4-448A-8210-86731E9C728A}" destId="{69920FDC-185C-43DF-80A4-D84CDE7905B0}" srcOrd="2" destOrd="0" presId="urn:microsoft.com/office/officeart/2008/layout/NameandTitleOrganizationalChart"/>
    <dgm:cxn modelId="{95F8AB6A-CFCA-4D50-9836-58EDD0E84679}" type="presParOf" srcId="{21614967-D64B-48E1-8D11-17488599EEF2}" destId="{4AA79527-C9FD-490B-B791-5E4158386DF3}" srcOrd="1" destOrd="0" presId="urn:microsoft.com/office/officeart/2008/layout/NameandTitleOrganizationalChart"/>
    <dgm:cxn modelId="{DC80E3F3-44C3-4A49-B72C-4C821FA07294}" type="presParOf" srcId="{21614967-D64B-48E1-8D11-17488599EEF2}" destId="{3CC7EB6A-B344-40D6-9D6E-99EFD147D46B}" srcOrd="2" destOrd="0" presId="urn:microsoft.com/office/officeart/2008/layout/NameandTitleOrganizationalChart"/>
    <dgm:cxn modelId="{9DEFF66A-CD3B-41E6-802C-402337FF3796}" type="presParOf" srcId="{00FFC679-C73D-4642-8076-ED646DBA2AA9}" destId="{B4C9A38E-9D6F-49B1-88A2-C0573DA08C78}" srcOrd="4" destOrd="0" presId="urn:microsoft.com/office/officeart/2008/layout/NameandTitleOrganizationalChart"/>
    <dgm:cxn modelId="{E60BABA2-719A-49BB-A8BE-386CF9EC3325}" type="presParOf" srcId="{00FFC679-C73D-4642-8076-ED646DBA2AA9}" destId="{2564A7B1-28D7-408E-9EE8-20D8499E1F5C}" srcOrd="5" destOrd="0" presId="urn:microsoft.com/office/officeart/2008/layout/NameandTitleOrganizationalChart"/>
    <dgm:cxn modelId="{FD6E426E-6331-4C04-BDB7-261AB4EF8924}" type="presParOf" srcId="{2564A7B1-28D7-408E-9EE8-20D8499E1F5C}" destId="{CF6C04DA-75BD-4969-B4C9-E2B0508C0EF8}" srcOrd="0" destOrd="0" presId="urn:microsoft.com/office/officeart/2008/layout/NameandTitleOrganizationalChart"/>
    <dgm:cxn modelId="{9D7AD431-6046-4E7E-80A2-928749835AA3}" type="presParOf" srcId="{CF6C04DA-75BD-4969-B4C9-E2B0508C0EF8}" destId="{26FCFD90-9F4E-4B67-A95D-3BD44D9C00CA}" srcOrd="0" destOrd="0" presId="urn:microsoft.com/office/officeart/2008/layout/NameandTitleOrganizationalChart"/>
    <dgm:cxn modelId="{7FB2E32A-EF12-4CD8-8B0B-00B2599A8C8C}" type="presParOf" srcId="{CF6C04DA-75BD-4969-B4C9-E2B0508C0EF8}" destId="{0E07047B-10F1-4F82-B313-D963C8079082}" srcOrd="1" destOrd="0" presId="urn:microsoft.com/office/officeart/2008/layout/NameandTitleOrganizationalChart"/>
    <dgm:cxn modelId="{34D034F9-3AB5-4E2B-BF5A-810575F438E2}" type="presParOf" srcId="{CF6C04DA-75BD-4969-B4C9-E2B0508C0EF8}" destId="{660DE636-029C-4183-89A4-B2D06C9413FA}" srcOrd="2" destOrd="0" presId="urn:microsoft.com/office/officeart/2008/layout/NameandTitleOrganizationalChart"/>
    <dgm:cxn modelId="{3D136E11-75D7-40BE-933C-958FC4B42928}" type="presParOf" srcId="{2564A7B1-28D7-408E-9EE8-20D8499E1F5C}" destId="{228E6514-5F67-4E5C-B83D-EFF5521F0DF5}" srcOrd="1" destOrd="0" presId="urn:microsoft.com/office/officeart/2008/layout/NameandTitleOrganizationalChart"/>
    <dgm:cxn modelId="{FE6DF96A-5DAB-40EA-BA52-2AF5AC4FA25C}" type="presParOf" srcId="{2564A7B1-28D7-408E-9EE8-20D8499E1F5C}" destId="{709A8ECC-757D-4561-9028-42AB57C6276B}" srcOrd="2" destOrd="0" presId="urn:microsoft.com/office/officeart/2008/layout/NameandTitleOrganizationalChart"/>
    <dgm:cxn modelId="{745CD1EA-8D73-47B9-9D0F-F608DD583DFA}" type="presParOf" srcId="{F8A0CB46-192F-4EB0-A49E-744C6E1DE3F5}" destId="{3A7D85C9-6BEE-49C7-800A-517850B153CF}" srcOrd="1" destOrd="0" presId="urn:microsoft.com/office/officeart/2008/layout/NameandTitleOrganizationalChart"/>
    <dgm:cxn modelId="{6D5FB8CB-FD3D-4464-BFBA-D6D248209140}" type="presParOf" srcId="{3A7D85C9-6BEE-49C7-800A-517850B153CF}" destId="{A20E16EA-5E0C-4DB2-A7F9-B50AE1FC15BB}" srcOrd="0" destOrd="0" presId="urn:microsoft.com/office/officeart/2008/layout/NameandTitleOrganizationalChart"/>
    <dgm:cxn modelId="{87D3E370-4BF7-4B29-9991-AACC58CD37B3}" type="presParOf" srcId="{A20E16EA-5E0C-4DB2-A7F9-B50AE1FC15BB}" destId="{2C0CB337-E0EA-48A4-B014-CCDA3B2B29BE}" srcOrd="0" destOrd="0" presId="urn:microsoft.com/office/officeart/2008/layout/NameandTitleOrganizationalChart"/>
    <dgm:cxn modelId="{3E533071-285B-461F-95E6-F361E41D7EAE}" type="presParOf" srcId="{A20E16EA-5E0C-4DB2-A7F9-B50AE1FC15BB}" destId="{7E90464F-8A67-4481-979D-90B34A43DB08}" srcOrd="1" destOrd="0" presId="urn:microsoft.com/office/officeart/2008/layout/NameandTitleOrganizationalChart"/>
    <dgm:cxn modelId="{462B3101-4D9D-48AE-953E-829A6C0771DD}" type="presParOf" srcId="{A20E16EA-5E0C-4DB2-A7F9-B50AE1FC15BB}" destId="{38B488B3-637F-4731-A119-C9C7D51683CA}" srcOrd="2" destOrd="0" presId="urn:microsoft.com/office/officeart/2008/layout/NameandTitleOrganizationalChart"/>
    <dgm:cxn modelId="{4DC7BB36-8EB6-4C3C-84A1-4ECC8DB35266}" type="presParOf" srcId="{3A7D85C9-6BEE-49C7-800A-517850B153CF}" destId="{978703A1-79B0-42B0-AF77-8D6F30200D7A}" srcOrd="1" destOrd="0" presId="urn:microsoft.com/office/officeart/2008/layout/NameandTitleOrganizationalChart"/>
    <dgm:cxn modelId="{2D9F50B8-FC16-41FC-B83C-7F46586ED046}" type="presParOf" srcId="{3A7D85C9-6BEE-49C7-800A-517850B153CF}" destId="{4599E2DD-6051-4BD9-B69E-2C9B2B1DFC69}" srcOrd="2" destOrd="0" presId="urn:microsoft.com/office/officeart/2008/layout/NameandTitleOrganizationalChart"/>
    <dgm:cxn modelId="{8F4CEEB8-1F5E-4734-91C8-9361D3C6FA08}" type="presParOf" srcId="{F8A0CB46-192F-4EB0-A49E-744C6E1DE3F5}" destId="{9CE7ED3C-0F95-4DEA-8208-76D719C5FF57}" srcOrd="2" destOrd="0" presId="urn:microsoft.com/office/officeart/2008/layout/NameandTitleOrganizationalChart"/>
    <dgm:cxn modelId="{C1A24C83-A4F2-440F-8449-0BF9CEFA128D}" type="presParOf" srcId="{9CE7ED3C-0F95-4DEA-8208-76D719C5FF57}" destId="{9F8CB59C-E7EF-4E3E-BD4F-581C2376DBC7}" srcOrd="0" destOrd="0" presId="urn:microsoft.com/office/officeart/2008/layout/NameandTitleOrganizationalChart"/>
    <dgm:cxn modelId="{1599BAC9-C687-4D16-B877-A9E20D6DFD86}" type="presParOf" srcId="{9F8CB59C-E7EF-4E3E-BD4F-581C2376DBC7}" destId="{CC23D3E5-E3A1-423D-9603-00ADA04E4B2E}" srcOrd="0" destOrd="0" presId="urn:microsoft.com/office/officeart/2008/layout/NameandTitleOrganizationalChart"/>
    <dgm:cxn modelId="{DBF5A1EA-9737-4256-9BE8-FA880679729C}" type="presParOf" srcId="{9F8CB59C-E7EF-4E3E-BD4F-581C2376DBC7}" destId="{DDD1BE0E-8BFF-4245-8724-6E25F4E6942C}" srcOrd="1" destOrd="0" presId="urn:microsoft.com/office/officeart/2008/layout/NameandTitleOrganizationalChart"/>
    <dgm:cxn modelId="{B5165CD1-5C04-41C9-A77A-6C678539711F}" type="presParOf" srcId="{9F8CB59C-E7EF-4E3E-BD4F-581C2376DBC7}" destId="{5F1FD19F-E71D-4ACF-A10E-05E2FD022E91}" srcOrd="2" destOrd="0" presId="urn:microsoft.com/office/officeart/2008/layout/NameandTitleOrganizationalChart"/>
    <dgm:cxn modelId="{9FF5E976-5AFC-4A26-B67D-1D68D7DAC776}" type="presParOf" srcId="{9CE7ED3C-0F95-4DEA-8208-76D719C5FF57}" destId="{F4A64175-A134-4F11-9892-B4C465653CB1}" srcOrd="1" destOrd="0" presId="urn:microsoft.com/office/officeart/2008/layout/NameandTitleOrganizationalChart"/>
    <dgm:cxn modelId="{D28299DA-A5C6-4A36-BDAC-C8121D74203B}" type="presParOf" srcId="{9CE7ED3C-0F95-4DEA-8208-76D719C5FF57}" destId="{1D0961D8-D010-4A4A-9513-71AC82A3CE32}" srcOrd="2" destOrd="0" presId="urn:microsoft.com/office/officeart/2008/layout/NameandTitleOrganizational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DBA91F1-7E8C-41C9-A838-D658A98417D5}" type="doc">
      <dgm:prSet loTypeId="urn:microsoft.com/office/officeart/2005/8/layout/list1" loCatId="list" qsTypeId="urn:microsoft.com/office/officeart/2005/8/quickstyle/simple1" qsCatId="simple" csTypeId="urn:microsoft.com/office/officeart/2005/8/colors/accent6_2" csCatId="accent6" phldr="1"/>
      <dgm:spPr/>
      <dgm:t>
        <a:bodyPr/>
        <a:lstStyle/>
        <a:p>
          <a:endParaRPr lang="en-US"/>
        </a:p>
      </dgm:t>
    </dgm:pt>
    <dgm:pt modelId="{9A97DD9A-212E-426A-9594-7FEEEC4E1E2E}">
      <dgm:prSet phldrT="[Text]"/>
      <dgm:spPr>
        <a:solidFill>
          <a:schemeClr val="accent1">
            <a:lumMod val="50000"/>
          </a:schemeClr>
        </a:solidFill>
      </dgm:spPr>
      <dgm:t>
        <a:bodyPr/>
        <a:lstStyle/>
        <a:p>
          <a:r>
            <a:rPr lang="en-US" dirty="0" smtClean="0"/>
            <a:t>Accounts Payable From</a:t>
          </a:r>
          <a:endParaRPr lang="en-US" dirty="0"/>
        </a:p>
      </dgm:t>
    </dgm:pt>
    <dgm:pt modelId="{CFB8B198-74C4-4710-BA7C-5F16A52BB9D3}" type="parTrans" cxnId="{6EE1A5DD-79E9-4FC2-BFBE-DA7B4C71D980}">
      <dgm:prSet/>
      <dgm:spPr/>
      <dgm:t>
        <a:bodyPr/>
        <a:lstStyle/>
        <a:p>
          <a:endParaRPr lang="en-US"/>
        </a:p>
      </dgm:t>
    </dgm:pt>
    <dgm:pt modelId="{A822033B-D112-4812-B9AC-0AEDBC4B3389}" type="sibTrans" cxnId="{6EE1A5DD-79E9-4FC2-BFBE-DA7B4C71D980}">
      <dgm:prSet/>
      <dgm:spPr/>
      <dgm:t>
        <a:bodyPr/>
        <a:lstStyle/>
        <a:p>
          <a:endParaRPr lang="en-US"/>
        </a:p>
      </dgm:t>
    </dgm:pt>
    <dgm:pt modelId="{B7F093E9-7C2E-44B4-8B3B-6CBE0FE3E35E}">
      <dgm:prSet phldrT="[Text]"/>
      <dgm:spPr>
        <a:solidFill>
          <a:schemeClr val="accent1">
            <a:lumMod val="50000"/>
          </a:schemeClr>
        </a:solidFill>
      </dgm:spPr>
      <dgm:t>
        <a:bodyPr/>
        <a:lstStyle/>
        <a:p>
          <a:r>
            <a:rPr lang="en-US" dirty="0" smtClean="0"/>
            <a:t>Contractual Payment Form</a:t>
          </a:r>
          <a:endParaRPr lang="en-US" dirty="0"/>
        </a:p>
      </dgm:t>
    </dgm:pt>
    <dgm:pt modelId="{975EB889-7FE2-4B31-A57C-D6644EDC0C5B}" type="parTrans" cxnId="{05382DB0-93E0-41A2-9F05-DBE0C57CD836}">
      <dgm:prSet/>
      <dgm:spPr/>
      <dgm:t>
        <a:bodyPr/>
        <a:lstStyle/>
        <a:p>
          <a:endParaRPr lang="en-US"/>
        </a:p>
      </dgm:t>
    </dgm:pt>
    <dgm:pt modelId="{A2D02C68-2709-4715-A187-1730828C882F}" type="sibTrans" cxnId="{05382DB0-93E0-41A2-9F05-DBE0C57CD836}">
      <dgm:prSet/>
      <dgm:spPr/>
      <dgm:t>
        <a:bodyPr/>
        <a:lstStyle/>
        <a:p>
          <a:endParaRPr lang="en-US"/>
        </a:p>
      </dgm:t>
    </dgm:pt>
    <dgm:pt modelId="{9767D06C-E342-4313-B844-7CBE4BE72372}">
      <dgm:prSet phldrT="[Text]"/>
      <dgm:spPr>
        <a:solidFill>
          <a:schemeClr val="accent1">
            <a:lumMod val="50000"/>
          </a:schemeClr>
        </a:solidFill>
      </dgm:spPr>
      <dgm:t>
        <a:bodyPr/>
        <a:lstStyle/>
        <a:p>
          <a:r>
            <a:rPr lang="en-US" dirty="0" smtClean="0">
              <a:hlinkClick xmlns:r="http://schemas.openxmlformats.org/officeDocument/2006/relationships" r:id="rId1"/>
            </a:rPr>
            <a:t>Procurement Policy and Procedure 2-11</a:t>
          </a:r>
          <a:endParaRPr lang="en-US" dirty="0"/>
        </a:p>
      </dgm:t>
    </dgm:pt>
    <dgm:pt modelId="{07642ABB-36AA-4345-A138-3BA34143FF70}" type="parTrans" cxnId="{1F9E31E8-2B2E-4F8E-AA9B-B5366FE84796}">
      <dgm:prSet/>
      <dgm:spPr/>
      <dgm:t>
        <a:bodyPr/>
        <a:lstStyle/>
        <a:p>
          <a:endParaRPr lang="en-US"/>
        </a:p>
      </dgm:t>
    </dgm:pt>
    <dgm:pt modelId="{5B3210CA-F7F6-43EC-9250-21702872AB7F}" type="sibTrans" cxnId="{1F9E31E8-2B2E-4F8E-AA9B-B5366FE84796}">
      <dgm:prSet/>
      <dgm:spPr/>
      <dgm:t>
        <a:bodyPr/>
        <a:lstStyle/>
        <a:p>
          <a:endParaRPr lang="en-US"/>
        </a:p>
      </dgm:t>
    </dgm:pt>
    <dgm:pt modelId="{45D65E2E-57FB-46B9-A23E-155578272902}">
      <dgm:prSet phldrT="[Text]"/>
      <dgm:spPr>
        <a:noFill/>
      </dgm:spPr>
      <dgm:t>
        <a:bodyPr/>
        <a:lstStyle/>
        <a:p>
          <a:r>
            <a:rPr lang="en-US" dirty="0" smtClean="0"/>
            <a:t>Event/Hotel</a:t>
          </a:r>
          <a:endParaRPr lang="en-US" dirty="0"/>
        </a:p>
      </dgm:t>
    </dgm:pt>
    <dgm:pt modelId="{D504A610-38C8-4BDE-BB8B-E71AB9A63BD2}" type="parTrans" cxnId="{FE68F8E0-776A-49A3-8850-D44015EFEFE4}">
      <dgm:prSet/>
      <dgm:spPr/>
      <dgm:t>
        <a:bodyPr/>
        <a:lstStyle/>
        <a:p>
          <a:endParaRPr lang="en-US"/>
        </a:p>
      </dgm:t>
    </dgm:pt>
    <dgm:pt modelId="{C35F0E74-D801-4FFD-B331-4EF428DDF3B5}" type="sibTrans" cxnId="{FE68F8E0-776A-49A3-8850-D44015EFEFE4}">
      <dgm:prSet/>
      <dgm:spPr/>
      <dgm:t>
        <a:bodyPr/>
        <a:lstStyle/>
        <a:p>
          <a:endParaRPr lang="en-US"/>
        </a:p>
      </dgm:t>
    </dgm:pt>
    <dgm:pt modelId="{3D6FB82D-8702-4FD5-B446-B15492C8E8D3}">
      <dgm:prSet phldrT="[Text]"/>
      <dgm:spPr>
        <a:noFill/>
      </dgm:spPr>
      <dgm:t>
        <a:bodyPr/>
        <a:lstStyle/>
        <a:p>
          <a:r>
            <a:rPr lang="en-US" dirty="0" smtClean="0"/>
            <a:t>Professional Service Contracts (SFC and GVI)</a:t>
          </a:r>
          <a:endParaRPr lang="en-US" dirty="0"/>
        </a:p>
      </dgm:t>
    </dgm:pt>
    <dgm:pt modelId="{01064A5F-A089-4040-BEA5-E691D4390BDE}" type="parTrans" cxnId="{8C4DF61B-AB41-4B3C-AC5A-E6632D6E5366}">
      <dgm:prSet/>
      <dgm:spPr/>
      <dgm:t>
        <a:bodyPr/>
        <a:lstStyle/>
        <a:p>
          <a:endParaRPr lang="en-US"/>
        </a:p>
      </dgm:t>
    </dgm:pt>
    <dgm:pt modelId="{C0A9B8D0-1A45-4904-98C0-4C9491006681}" type="sibTrans" cxnId="{8C4DF61B-AB41-4B3C-AC5A-E6632D6E5366}">
      <dgm:prSet/>
      <dgm:spPr/>
      <dgm:t>
        <a:bodyPr/>
        <a:lstStyle/>
        <a:p>
          <a:endParaRPr lang="en-US"/>
        </a:p>
      </dgm:t>
    </dgm:pt>
    <dgm:pt modelId="{1F256EDC-5F96-4744-B15C-2D1943C70739}">
      <dgm:prSet phldrT="[Text]"/>
      <dgm:spPr>
        <a:noFill/>
      </dgm:spPr>
      <dgm:t>
        <a:bodyPr/>
        <a:lstStyle/>
        <a:p>
          <a:r>
            <a:rPr lang="en-US" dirty="0" smtClean="0"/>
            <a:t>Memorandum of Agreement(s)</a:t>
          </a:r>
          <a:endParaRPr lang="en-US" dirty="0"/>
        </a:p>
      </dgm:t>
    </dgm:pt>
    <dgm:pt modelId="{2BDBFB8C-BDE9-486A-8DD1-A7FCA6AED5F0}" type="parTrans" cxnId="{81E937BE-E59C-4053-B608-515948E2BA0B}">
      <dgm:prSet/>
      <dgm:spPr/>
      <dgm:t>
        <a:bodyPr/>
        <a:lstStyle/>
        <a:p>
          <a:endParaRPr lang="en-US"/>
        </a:p>
      </dgm:t>
    </dgm:pt>
    <dgm:pt modelId="{360B594D-5CE0-47CD-8F68-0B32F75E34FC}" type="sibTrans" cxnId="{81E937BE-E59C-4053-B608-515948E2BA0B}">
      <dgm:prSet/>
      <dgm:spPr/>
      <dgm:t>
        <a:bodyPr/>
        <a:lstStyle/>
        <a:p>
          <a:endParaRPr lang="en-US"/>
        </a:p>
      </dgm:t>
    </dgm:pt>
    <dgm:pt modelId="{4AD13E16-C8EF-4219-ADEC-3EFA367F63FB}">
      <dgm:prSet phldrT="[Text]"/>
      <dgm:spPr>
        <a:noFill/>
      </dgm:spPr>
      <dgm:t>
        <a:bodyPr/>
        <a:lstStyle/>
        <a:p>
          <a:endParaRPr lang="en-US" dirty="0"/>
        </a:p>
      </dgm:t>
    </dgm:pt>
    <dgm:pt modelId="{C2D82D0B-71BA-449B-9321-1F02F63BBED8}" type="parTrans" cxnId="{359D3EBF-2FA2-42B9-BDAA-062B1B914EC4}">
      <dgm:prSet/>
      <dgm:spPr/>
      <dgm:t>
        <a:bodyPr/>
        <a:lstStyle/>
        <a:p>
          <a:endParaRPr lang="en-US"/>
        </a:p>
      </dgm:t>
    </dgm:pt>
    <dgm:pt modelId="{7C9354BF-915D-40A9-977F-DCD4C79AE9A4}" type="sibTrans" cxnId="{359D3EBF-2FA2-42B9-BDAA-062B1B914EC4}">
      <dgm:prSet/>
      <dgm:spPr/>
      <dgm:t>
        <a:bodyPr/>
        <a:lstStyle/>
        <a:p>
          <a:endParaRPr lang="en-US"/>
        </a:p>
      </dgm:t>
    </dgm:pt>
    <dgm:pt modelId="{05A0D275-2CF0-46CE-935C-C4AB80D3F289}">
      <dgm:prSet phldrT="[Text]"/>
      <dgm:spPr>
        <a:noFill/>
      </dgm:spPr>
      <dgm:t>
        <a:bodyPr/>
        <a:lstStyle/>
        <a:p>
          <a:r>
            <a:rPr lang="en-US" dirty="0" smtClean="0"/>
            <a:t>Munis Professional Service Requisitions</a:t>
          </a:r>
          <a:endParaRPr lang="en-US" dirty="0"/>
        </a:p>
      </dgm:t>
    </dgm:pt>
    <dgm:pt modelId="{5925507D-D692-4288-8CBD-1F4E091FE626}" type="parTrans" cxnId="{60C9025E-6627-4963-9D93-03946FF6A876}">
      <dgm:prSet/>
      <dgm:spPr/>
      <dgm:t>
        <a:bodyPr/>
        <a:lstStyle/>
        <a:p>
          <a:endParaRPr lang="en-US"/>
        </a:p>
      </dgm:t>
    </dgm:pt>
    <dgm:pt modelId="{D9E85B77-41A5-4307-92CD-C984AA31DF69}" type="sibTrans" cxnId="{60C9025E-6627-4963-9D93-03946FF6A876}">
      <dgm:prSet/>
      <dgm:spPr/>
      <dgm:t>
        <a:bodyPr/>
        <a:lstStyle/>
        <a:p>
          <a:endParaRPr lang="en-US"/>
        </a:p>
      </dgm:t>
    </dgm:pt>
    <dgm:pt modelId="{BF2881D7-900F-4C8E-9F09-9C05371A57B2}" type="pres">
      <dgm:prSet presAssocID="{1DBA91F1-7E8C-41C9-A838-D658A98417D5}" presName="linear" presStyleCnt="0">
        <dgm:presLayoutVars>
          <dgm:dir/>
          <dgm:animLvl val="lvl"/>
          <dgm:resizeHandles val="exact"/>
        </dgm:presLayoutVars>
      </dgm:prSet>
      <dgm:spPr/>
      <dgm:t>
        <a:bodyPr/>
        <a:lstStyle/>
        <a:p>
          <a:endParaRPr lang="en-US"/>
        </a:p>
      </dgm:t>
    </dgm:pt>
    <dgm:pt modelId="{9FB0A25D-1E70-42A1-9576-9E02D777FD4E}" type="pres">
      <dgm:prSet presAssocID="{9A97DD9A-212E-426A-9594-7FEEEC4E1E2E}" presName="parentLin" presStyleCnt="0"/>
      <dgm:spPr/>
    </dgm:pt>
    <dgm:pt modelId="{BE73E007-796D-4489-903F-12724FB5CC09}" type="pres">
      <dgm:prSet presAssocID="{9A97DD9A-212E-426A-9594-7FEEEC4E1E2E}" presName="parentLeftMargin" presStyleLbl="node1" presStyleIdx="0" presStyleCnt="3"/>
      <dgm:spPr/>
      <dgm:t>
        <a:bodyPr/>
        <a:lstStyle/>
        <a:p>
          <a:endParaRPr lang="en-US"/>
        </a:p>
      </dgm:t>
    </dgm:pt>
    <dgm:pt modelId="{31FF8910-63AB-4043-A89B-AB8E707B7A48}" type="pres">
      <dgm:prSet presAssocID="{9A97DD9A-212E-426A-9594-7FEEEC4E1E2E}" presName="parentText" presStyleLbl="node1" presStyleIdx="0" presStyleCnt="3" custLinFactNeighborX="-36508" custLinFactNeighborY="10338">
        <dgm:presLayoutVars>
          <dgm:chMax val="0"/>
          <dgm:bulletEnabled val="1"/>
        </dgm:presLayoutVars>
      </dgm:prSet>
      <dgm:spPr/>
      <dgm:t>
        <a:bodyPr/>
        <a:lstStyle/>
        <a:p>
          <a:endParaRPr lang="en-US"/>
        </a:p>
      </dgm:t>
    </dgm:pt>
    <dgm:pt modelId="{7EB05BDB-5555-4796-8535-314A88387643}" type="pres">
      <dgm:prSet presAssocID="{9A97DD9A-212E-426A-9594-7FEEEC4E1E2E}" presName="negativeSpace" presStyleCnt="0"/>
      <dgm:spPr/>
    </dgm:pt>
    <dgm:pt modelId="{A3E10D09-1C38-4A24-82EE-5A6C623231D5}" type="pres">
      <dgm:prSet presAssocID="{9A97DD9A-212E-426A-9594-7FEEEC4E1E2E}" presName="childText" presStyleLbl="conFgAcc1" presStyleIdx="0" presStyleCnt="3" custLinFactNeighborX="-426" custLinFactNeighborY="-11365">
        <dgm:presLayoutVars>
          <dgm:bulletEnabled val="1"/>
        </dgm:presLayoutVars>
      </dgm:prSet>
      <dgm:spPr/>
      <dgm:t>
        <a:bodyPr/>
        <a:lstStyle/>
        <a:p>
          <a:endParaRPr lang="en-US"/>
        </a:p>
      </dgm:t>
    </dgm:pt>
    <dgm:pt modelId="{4ADA33E3-F576-4BEE-8839-FD6C876D98B5}" type="pres">
      <dgm:prSet presAssocID="{A822033B-D112-4812-B9AC-0AEDBC4B3389}" presName="spaceBetweenRectangles" presStyleCnt="0"/>
      <dgm:spPr/>
    </dgm:pt>
    <dgm:pt modelId="{90673E8C-1446-4013-AA38-FC1EE3BD6C54}" type="pres">
      <dgm:prSet presAssocID="{B7F093E9-7C2E-44B4-8B3B-6CBE0FE3E35E}" presName="parentLin" presStyleCnt="0"/>
      <dgm:spPr/>
    </dgm:pt>
    <dgm:pt modelId="{1012288B-580C-4D8E-A1DB-5619E6992D98}" type="pres">
      <dgm:prSet presAssocID="{B7F093E9-7C2E-44B4-8B3B-6CBE0FE3E35E}" presName="parentLeftMargin" presStyleLbl="node1" presStyleIdx="0" presStyleCnt="3"/>
      <dgm:spPr/>
      <dgm:t>
        <a:bodyPr/>
        <a:lstStyle/>
        <a:p>
          <a:endParaRPr lang="en-US"/>
        </a:p>
      </dgm:t>
    </dgm:pt>
    <dgm:pt modelId="{E828DDC4-0756-415A-B957-94B602877A4A}" type="pres">
      <dgm:prSet presAssocID="{B7F093E9-7C2E-44B4-8B3B-6CBE0FE3E35E}" presName="parentText" presStyleLbl="node1" presStyleIdx="1" presStyleCnt="3">
        <dgm:presLayoutVars>
          <dgm:chMax val="0"/>
          <dgm:bulletEnabled val="1"/>
        </dgm:presLayoutVars>
      </dgm:prSet>
      <dgm:spPr/>
      <dgm:t>
        <a:bodyPr/>
        <a:lstStyle/>
        <a:p>
          <a:endParaRPr lang="en-US"/>
        </a:p>
      </dgm:t>
    </dgm:pt>
    <dgm:pt modelId="{60EE3688-F309-4931-8F7F-576379D488AD}" type="pres">
      <dgm:prSet presAssocID="{B7F093E9-7C2E-44B4-8B3B-6CBE0FE3E35E}" presName="negativeSpace" presStyleCnt="0"/>
      <dgm:spPr/>
    </dgm:pt>
    <dgm:pt modelId="{3ABBBA71-EF6A-41E4-B9DB-7884A5F441C0}" type="pres">
      <dgm:prSet presAssocID="{B7F093E9-7C2E-44B4-8B3B-6CBE0FE3E35E}" presName="childText" presStyleLbl="conFgAcc1" presStyleIdx="1" presStyleCnt="3" custLinFactNeighborX="-2381" custLinFactNeighborY="48040">
        <dgm:presLayoutVars>
          <dgm:bulletEnabled val="1"/>
        </dgm:presLayoutVars>
      </dgm:prSet>
      <dgm:spPr/>
      <dgm:t>
        <a:bodyPr/>
        <a:lstStyle/>
        <a:p>
          <a:endParaRPr lang="en-US"/>
        </a:p>
      </dgm:t>
    </dgm:pt>
    <dgm:pt modelId="{EAABDE5D-D995-413D-932A-DBC14797A88A}" type="pres">
      <dgm:prSet presAssocID="{A2D02C68-2709-4715-A187-1730828C882F}" presName="spaceBetweenRectangles" presStyleCnt="0"/>
      <dgm:spPr/>
    </dgm:pt>
    <dgm:pt modelId="{2B213EDA-1352-4685-938D-F449494E5371}" type="pres">
      <dgm:prSet presAssocID="{9767D06C-E342-4313-B844-7CBE4BE72372}" presName="parentLin" presStyleCnt="0"/>
      <dgm:spPr/>
    </dgm:pt>
    <dgm:pt modelId="{A2108333-CFBA-4258-B92F-D7C0B72566DB}" type="pres">
      <dgm:prSet presAssocID="{9767D06C-E342-4313-B844-7CBE4BE72372}" presName="parentLeftMargin" presStyleLbl="node1" presStyleIdx="1" presStyleCnt="3"/>
      <dgm:spPr/>
      <dgm:t>
        <a:bodyPr/>
        <a:lstStyle/>
        <a:p>
          <a:endParaRPr lang="en-US"/>
        </a:p>
      </dgm:t>
    </dgm:pt>
    <dgm:pt modelId="{86A43697-948B-4853-B9AD-64B1F9243917}" type="pres">
      <dgm:prSet presAssocID="{9767D06C-E342-4313-B844-7CBE4BE72372}" presName="parentText" presStyleLbl="node1" presStyleIdx="2" presStyleCnt="3" custScaleY="100000" custLinFactNeighborX="-4762" custLinFactNeighborY="76279">
        <dgm:presLayoutVars>
          <dgm:chMax val="0"/>
          <dgm:bulletEnabled val="1"/>
        </dgm:presLayoutVars>
      </dgm:prSet>
      <dgm:spPr/>
      <dgm:t>
        <a:bodyPr/>
        <a:lstStyle/>
        <a:p>
          <a:endParaRPr lang="en-US"/>
        </a:p>
      </dgm:t>
    </dgm:pt>
    <dgm:pt modelId="{13918582-54C1-47CF-9745-315ABFF27B9E}" type="pres">
      <dgm:prSet presAssocID="{9767D06C-E342-4313-B844-7CBE4BE72372}" presName="negativeSpace" presStyleCnt="0"/>
      <dgm:spPr/>
    </dgm:pt>
    <dgm:pt modelId="{85F6E77F-A9DB-46BF-B56B-A5918C2B269D}" type="pres">
      <dgm:prSet presAssocID="{9767D06C-E342-4313-B844-7CBE4BE72372}" presName="childText" presStyleLbl="conFgAcc1" presStyleIdx="2" presStyleCnt="3" custScaleY="203574">
        <dgm:presLayoutVars>
          <dgm:bulletEnabled val="1"/>
        </dgm:presLayoutVars>
      </dgm:prSet>
      <dgm:spPr/>
      <dgm:t>
        <a:bodyPr/>
        <a:lstStyle/>
        <a:p>
          <a:endParaRPr lang="en-US"/>
        </a:p>
      </dgm:t>
    </dgm:pt>
  </dgm:ptLst>
  <dgm:cxnLst>
    <dgm:cxn modelId="{1F9E31E8-2B2E-4F8E-AA9B-B5366FE84796}" srcId="{1DBA91F1-7E8C-41C9-A838-D658A98417D5}" destId="{9767D06C-E342-4313-B844-7CBE4BE72372}" srcOrd="2" destOrd="0" parTransId="{07642ABB-36AA-4345-A138-3BA34143FF70}" sibTransId="{5B3210CA-F7F6-43EC-9250-21702872AB7F}"/>
    <dgm:cxn modelId="{FE68F8E0-776A-49A3-8850-D44015EFEFE4}" srcId="{9A97DD9A-212E-426A-9594-7FEEEC4E1E2E}" destId="{45D65E2E-57FB-46B9-A23E-155578272902}" srcOrd="0" destOrd="0" parTransId="{D504A610-38C8-4BDE-BB8B-E71AB9A63BD2}" sibTransId="{C35F0E74-D801-4FFD-B331-4EF428DDF3B5}"/>
    <dgm:cxn modelId="{954D4FBB-8743-457A-9A8E-062328A972A7}" type="presOf" srcId="{1F256EDC-5F96-4744-B15C-2D1943C70739}" destId="{3ABBBA71-EF6A-41E4-B9DB-7884A5F441C0}" srcOrd="0" destOrd="1" presId="urn:microsoft.com/office/officeart/2005/8/layout/list1"/>
    <dgm:cxn modelId="{03078BEE-90A0-48A0-AE5D-F090127FEF8F}" type="presOf" srcId="{9767D06C-E342-4313-B844-7CBE4BE72372}" destId="{A2108333-CFBA-4258-B92F-D7C0B72566DB}" srcOrd="0" destOrd="0" presId="urn:microsoft.com/office/officeart/2005/8/layout/list1"/>
    <dgm:cxn modelId="{05382DB0-93E0-41A2-9F05-DBE0C57CD836}" srcId="{1DBA91F1-7E8C-41C9-A838-D658A98417D5}" destId="{B7F093E9-7C2E-44B4-8B3B-6CBE0FE3E35E}" srcOrd="1" destOrd="0" parTransId="{975EB889-7FE2-4B31-A57C-D6644EDC0C5B}" sibTransId="{A2D02C68-2709-4715-A187-1730828C882F}"/>
    <dgm:cxn modelId="{8C4DF61B-AB41-4B3C-AC5A-E6632D6E5366}" srcId="{B7F093E9-7C2E-44B4-8B3B-6CBE0FE3E35E}" destId="{3D6FB82D-8702-4FD5-B446-B15492C8E8D3}" srcOrd="0" destOrd="0" parTransId="{01064A5F-A089-4040-BEA5-E691D4390BDE}" sibTransId="{C0A9B8D0-1A45-4904-98C0-4C9491006681}"/>
    <dgm:cxn modelId="{359D3EBF-2FA2-42B9-BDAA-062B1B914EC4}" srcId="{9767D06C-E342-4313-B844-7CBE4BE72372}" destId="{4AD13E16-C8EF-4219-ADEC-3EFA367F63FB}" srcOrd="0" destOrd="0" parTransId="{C2D82D0B-71BA-449B-9321-1F02F63BBED8}" sibTransId="{7C9354BF-915D-40A9-977F-DCD4C79AE9A4}"/>
    <dgm:cxn modelId="{EB873A8C-8EA6-4733-8546-BA5A4DB16745}" type="presOf" srcId="{9A97DD9A-212E-426A-9594-7FEEEC4E1E2E}" destId="{31FF8910-63AB-4043-A89B-AB8E707B7A48}" srcOrd="1" destOrd="0" presId="urn:microsoft.com/office/officeart/2005/8/layout/list1"/>
    <dgm:cxn modelId="{E5CAFD82-66A9-45EC-9A06-C6501841BCB5}" type="presOf" srcId="{45D65E2E-57FB-46B9-A23E-155578272902}" destId="{A3E10D09-1C38-4A24-82EE-5A6C623231D5}" srcOrd="0" destOrd="0" presId="urn:microsoft.com/office/officeart/2005/8/layout/list1"/>
    <dgm:cxn modelId="{A1F48E39-912F-4B4A-8122-1BAD089080B4}" type="presOf" srcId="{3D6FB82D-8702-4FD5-B446-B15492C8E8D3}" destId="{3ABBBA71-EF6A-41E4-B9DB-7884A5F441C0}" srcOrd="0" destOrd="0" presId="urn:microsoft.com/office/officeart/2005/8/layout/list1"/>
    <dgm:cxn modelId="{97F54785-09DC-41A6-A3BE-E40425E3AE7B}" type="presOf" srcId="{1DBA91F1-7E8C-41C9-A838-D658A98417D5}" destId="{BF2881D7-900F-4C8E-9F09-9C05371A57B2}" srcOrd="0" destOrd="0" presId="urn:microsoft.com/office/officeart/2005/8/layout/list1"/>
    <dgm:cxn modelId="{351EB658-99D6-4CF7-A800-5395F3035ECC}" type="presOf" srcId="{4AD13E16-C8EF-4219-ADEC-3EFA367F63FB}" destId="{85F6E77F-A9DB-46BF-B56B-A5918C2B269D}" srcOrd="0" destOrd="0" presId="urn:microsoft.com/office/officeart/2005/8/layout/list1"/>
    <dgm:cxn modelId="{8F5AFDC3-F9D2-4A39-8886-25F589A19EC9}" type="presOf" srcId="{B7F093E9-7C2E-44B4-8B3B-6CBE0FE3E35E}" destId="{E828DDC4-0756-415A-B957-94B602877A4A}" srcOrd="1" destOrd="0" presId="urn:microsoft.com/office/officeart/2005/8/layout/list1"/>
    <dgm:cxn modelId="{81E937BE-E59C-4053-B608-515948E2BA0B}" srcId="{B7F093E9-7C2E-44B4-8B3B-6CBE0FE3E35E}" destId="{1F256EDC-5F96-4744-B15C-2D1943C70739}" srcOrd="1" destOrd="0" parTransId="{2BDBFB8C-BDE9-486A-8DD1-A7FCA6AED5F0}" sibTransId="{360B594D-5CE0-47CD-8F68-0B32F75E34FC}"/>
    <dgm:cxn modelId="{046B34A2-A9EF-410A-99D3-771391ECFF28}" type="presOf" srcId="{05A0D275-2CF0-46CE-935C-C4AB80D3F289}" destId="{A3E10D09-1C38-4A24-82EE-5A6C623231D5}" srcOrd="0" destOrd="1" presId="urn:microsoft.com/office/officeart/2005/8/layout/list1"/>
    <dgm:cxn modelId="{7558A321-7F10-4B33-8223-A5906C85654F}" type="presOf" srcId="{9767D06C-E342-4313-B844-7CBE4BE72372}" destId="{86A43697-948B-4853-B9AD-64B1F9243917}" srcOrd="1" destOrd="0" presId="urn:microsoft.com/office/officeart/2005/8/layout/list1"/>
    <dgm:cxn modelId="{B81CB0C5-AA1E-4155-88E7-A19EC27EBDB1}" type="presOf" srcId="{B7F093E9-7C2E-44B4-8B3B-6CBE0FE3E35E}" destId="{1012288B-580C-4D8E-A1DB-5619E6992D98}" srcOrd="0" destOrd="0" presId="urn:microsoft.com/office/officeart/2005/8/layout/list1"/>
    <dgm:cxn modelId="{DD33160A-812B-4609-9999-1AEB54494921}" type="presOf" srcId="{9A97DD9A-212E-426A-9594-7FEEEC4E1E2E}" destId="{BE73E007-796D-4489-903F-12724FB5CC09}" srcOrd="0" destOrd="0" presId="urn:microsoft.com/office/officeart/2005/8/layout/list1"/>
    <dgm:cxn modelId="{6EE1A5DD-79E9-4FC2-BFBE-DA7B4C71D980}" srcId="{1DBA91F1-7E8C-41C9-A838-D658A98417D5}" destId="{9A97DD9A-212E-426A-9594-7FEEEC4E1E2E}" srcOrd="0" destOrd="0" parTransId="{CFB8B198-74C4-4710-BA7C-5F16A52BB9D3}" sibTransId="{A822033B-D112-4812-B9AC-0AEDBC4B3389}"/>
    <dgm:cxn modelId="{60C9025E-6627-4963-9D93-03946FF6A876}" srcId="{9A97DD9A-212E-426A-9594-7FEEEC4E1E2E}" destId="{05A0D275-2CF0-46CE-935C-C4AB80D3F289}" srcOrd="1" destOrd="0" parTransId="{5925507D-D692-4288-8CBD-1F4E091FE626}" sibTransId="{D9E85B77-41A5-4307-92CD-C984AA31DF69}"/>
    <dgm:cxn modelId="{75CF6746-D341-48CC-AC7A-8E28A3A34903}" type="presParOf" srcId="{BF2881D7-900F-4C8E-9F09-9C05371A57B2}" destId="{9FB0A25D-1E70-42A1-9576-9E02D777FD4E}" srcOrd="0" destOrd="0" presId="urn:microsoft.com/office/officeart/2005/8/layout/list1"/>
    <dgm:cxn modelId="{6008D119-B2B8-4210-90F1-3231FCCB360E}" type="presParOf" srcId="{9FB0A25D-1E70-42A1-9576-9E02D777FD4E}" destId="{BE73E007-796D-4489-903F-12724FB5CC09}" srcOrd="0" destOrd="0" presId="urn:microsoft.com/office/officeart/2005/8/layout/list1"/>
    <dgm:cxn modelId="{0D930E14-E5E7-4C18-993D-6C4629C49FFE}" type="presParOf" srcId="{9FB0A25D-1E70-42A1-9576-9E02D777FD4E}" destId="{31FF8910-63AB-4043-A89B-AB8E707B7A48}" srcOrd="1" destOrd="0" presId="urn:microsoft.com/office/officeart/2005/8/layout/list1"/>
    <dgm:cxn modelId="{2B48FCFF-0983-40D5-9E49-FBDD9260800D}" type="presParOf" srcId="{BF2881D7-900F-4C8E-9F09-9C05371A57B2}" destId="{7EB05BDB-5555-4796-8535-314A88387643}" srcOrd="1" destOrd="0" presId="urn:microsoft.com/office/officeart/2005/8/layout/list1"/>
    <dgm:cxn modelId="{CAC5FDEF-616A-43F2-AC6D-BE154E15F6A3}" type="presParOf" srcId="{BF2881D7-900F-4C8E-9F09-9C05371A57B2}" destId="{A3E10D09-1C38-4A24-82EE-5A6C623231D5}" srcOrd="2" destOrd="0" presId="urn:microsoft.com/office/officeart/2005/8/layout/list1"/>
    <dgm:cxn modelId="{2AFDE3E6-B3DC-4E29-B9EE-959DF16B49A0}" type="presParOf" srcId="{BF2881D7-900F-4C8E-9F09-9C05371A57B2}" destId="{4ADA33E3-F576-4BEE-8839-FD6C876D98B5}" srcOrd="3" destOrd="0" presId="urn:microsoft.com/office/officeart/2005/8/layout/list1"/>
    <dgm:cxn modelId="{AAB6C715-034C-4ABB-A74F-E133A1CC10B5}" type="presParOf" srcId="{BF2881D7-900F-4C8E-9F09-9C05371A57B2}" destId="{90673E8C-1446-4013-AA38-FC1EE3BD6C54}" srcOrd="4" destOrd="0" presId="urn:microsoft.com/office/officeart/2005/8/layout/list1"/>
    <dgm:cxn modelId="{C39AED7D-A80F-4E84-B472-D1D555C56C04}" type="presParOf" srcId="{90673E8C-1446-4013-AA38-FC1EE3BD6C54}" destId="{1012288B-580C-4D8E-A1DB-5619E6992D98}" srcOrd="0" destOrd="0" presId="urn:microsoft.com/office/officeart/2005/8/layout/list1"/>
    <dgm:cxn modelId="{29ECFFA8-798D-4B86-BB13-F40133521FFC}" type="presParOf" srcId="{90673E8C-1446-4013-AA38-FC1EE3BD6C54}" destId="{E828DDC4-0756-415A-B957-94B602877A4A}" srcOrd="1" destOrd="0" presId="urn:microsoft.com/office/officeart/2005/8/layout/list1"/>
    <dgm:cxn modelId="{3F26CCE7-2DEA-4038-8F9A-0CC3254B1EAA}" type="presParOf" srcId="{BF2881D7-900F-4C8E-9F09-9C05371A57B2}" destId="{60EE3688-F309-4931-8F7F-576379D488AD}" srcOrd="5" destOrd="0" presId="urn:microsoft.com/office/officeart/2005/8/layout/list1"/>
    <dgm:cxn modelId="{C9C8EBE6-E1E8-489B-8F4B-A149BBF5E280}" type="presParOf" srcId="{BF2881D7-900F-4C8E-9F09-9C05371A57B2}" destId="{3ABBBA71-EF6A-41E4-B9DB-7884A5F441C0}" srcOrd="6" destOrd="0" presId="urn:microsoft.com/office/officeart/2005/8/layout/list1"/>
    <dgm:cxn modelId="{79D87A0F-D6EE-4D74-88BF-EEC44347C829}" type="presParOf" srcId="{BF2881D7-900F-4C8E-9F09-9C05371A57B2}" destId="{EAABDE5D-D995-413D-932A-DBC14797A88A}" srcOrd="7" destOrd="0" presId="urn:microsoft.com/office/officeart/2005/8/layout/list1"/>
    <dgm:cxn modelId="{231C6D46-F37E-4676-9644-78FA196ACCCB}" type="presParOf" srcId="{BF2881D7-900F-4C8E-9F09-9C05371A57B2}" destId="{2B213EDA-1352-4685-938D-F449494E5371}" srcOrd="8" destOrd="0" presId="urn:microsoft.com/office/officeart/2005/8/layout/list1"/>
    <dgm:cxn modelId="{ABC8809B-5C47-4D82-8E79-6772CC4589F0}" type="presParOf" srcId="{2B213EDA-1352-4685-938D-F449494E5371}" destId="{A2108333-CFBA-4258-B92F-D7C0B72566DB}" srcOrd="0" destOrd="0" presId="urn:microsoft.com/office/officeart/2005/8/layout/list1"/>
    <dgm:cxn modelId="{96C36C92-76D8-440A-9D08-051B6489E2AA}" type="presParOf" srcId="{2B213EDA-1352-4685-938D-F449494E5371}" destId="{86A43697-948B-4853-B9AD-64B1F9243917}" srcOrd="1" destOrd="0" presId="urn:microsoft.com/office/officeart/2005/8/layout/list1"/>
    <dgm:cxn modelId="{DFC2FC7A-FA5E-4F68-9196-2D3573E405DD}" type="presParOf" srcId="{BF2881D7-900F-4C8E-9F09-9C05371A57B2}" destId="{13918582-54C1-47CF-9745-315ABFF27B9E}" srcOrd="9" destOrd="0" presId="urn:microsoft.com/office/officeart/2005/8/layout/list1"/>
    <dgm:cxn modelId="{2DD21AC6-C0AC-4EE2-A5E0-0841215D271A}" type="presParOf" srcId="{BF2881D7-900F-4C8E-9F09-9C05371A57B2}" destId="{85F6E77F-A9DB-46BF-B56B-A5918C2B269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6E90B0-6694-44AA-ACBF-83628EDEB166}">
      <dsp:nvSpPr>
        <dsp:cNvPr id="0" name=""/>
        <dsp:cNvSpPr/>
      </dsp:nvSpPr>
      <dsp:spPr>
        <a:xfrm rot="5400000">
          <a:off x="1234847" y="882597"/>
          <a:ext cx="771643" cy="878488"/>
        </a:xfrm>
        <a:prstGeom prst="bentUpArrow">
          <a:avLst>
            <a:gd name="adj1" fmla="val 32840"/>
            <a:gd name="adj2" fmla="val 25000"/>
            <a:gd name="adj3" fmla="val 35780"/>
          </a:avLst>
        </a:prstGeom>
        <a:solidFill>
          <a:schemeClr val="accent5">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7085E8-0709-480E-8FFE-103FD13CD1A2}">
      <dsp:nvSpPr>
        <dsp:cNvPr id="0" name=""/>
        <dsp:cNvSpPr/>
      </dsp:nvSpPr>
      <dsp:spPr>
        <a:xfrm>
          <a:off x="680350" y="29934"/>
          <a:ext cx="1999111" cy="903815"/>
        </a:xfrm>
        <a:prstGeom prst="roundRect">
          <a:avLst>
            <a:gd name="adj" fmla="val 1667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Procurement Policies &amp; Procedures</a:t>
          </a:r>
          <a:endParaRPr lang="en-US" sz="1600" kern="1200" dirty="0"/>
        </a:p>
      </dsp:txBody>
      <dsp:txXfrm>
        <a:off x="724479" y="74063"/>
        <a:ext cx="1910853" cy="815557"/>
      </dsp:txXfrm>
    </dsp:sp>
    <dsp:sp modelId="{8655FD6E-B715-43DF-9596-FABC2A60311A}">
      <dsp:nvSpPr>
        <dsp:cNvPr id="0" name=""/>
        <dsp:cNvSpPr/>
      </dsp:nvSpPr>
      <dsp:spPr>
        <a:xfrm>
          <a:off x="2329402" y="113933"/>
          <a:ext cx="944763" cy="734898"/>
        </a:xfrm>
        <a:prstGeom prst="rect">
          <a:avLst/>
        </a:prstGeom>
        <a:noFill/>
        <a:ln>
          <a:noFill/>
        </a:ln>
        <a:effectLst/>
      </dsp:spPr>
      <dsp:style>
        <a:lnRef idx="0">
          <a:scrgbClr r="0" g="0" b="0"/>
        </a:lnRef>
        <a:fillRef idx="0">
          <a:scrgbClr r="0" g="0" b="0"/>
        </a:fillRef>
        <a:effectRef idx="0">
          <a:scrgbClr r="0" g="0" b="0"/>
        </a:effectRef>
        <a:fontRef idx="minor"/>
      </dsp:style>
    </dsp:sp>
    <dsp:sp modelId="{F789195B-FC23-4ACD-A8D0-277BF90EE504}">
      <dsp:nvSpPr>
        <dsp:cNvPr id="0" name=""/>
        <dsp:cNvSpPr/>
      </dsp:nvSpPr>
      <dsp:spPr>
        <a:xfrm rot="5400000">
          <a:off x="2441533" y="1878684"/>
          <a:ext cx="771643" cy="878488"/>
        </a:xfrm>
        <a:prstGeom prst="bentUpArrow">
          <a:avLst>
            <a:gd name="adj1" fmla="val 32840"/>
            <a:gd name="adj2" fmla="val 25000"/>
            <a:gd name="adj3" fmla="val 35780"/>
          </a:avLst>
        </a:prstGeom>
        <a:solidFill>
          <a:schemeClr val="accent5">
            <a:tint val="50000"/>
            <a:hueOff val="-1374392"/>
            <a:satOff val="-1308"/>
            <a:lumOff val="465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EA552D-93D1-4C77-AC0A-6FDCA4A3850A}">
      <dsp:nvSpPr>
        <dsp:cNvPr id="0" name=""/>
        <dsp:cNvSpPr/>
      </dsp:nvSpPr>
      <dsp:spPr>
        <a:xfrm>
          <a:off x="1925381" y="1048606"/>
          <a:ext cx="1922418" cy="858644"/>
        </a:xfrm>
        <a:prstGeom prst="roundRect">
          <a:avLst>
            <a:gd name="adj" fmla="val 16670"/>
          </a:avLst>
        </a:prstGeom>
        <a:solidFill>
          <a:schemeClr val="accent5">
            <a:hueOff val="-791304"/>
            <a:satOff val="-1704"/>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Justification Letters</a:t>
          </a:r>
          <a:endParaRPr lang="en-US" sz="1600" kern="1200" dirty="0"/>
        </a:p>
      </dsp:txBody>
      <dsp:txXfrm>
        <a:off x="1967304" y="1090529"/>
        <a:ext cx="1838572" cy="774798"/>
      </dsp:txXfrm>
    </dsp:sp>
    <dsp:sp modelId="{9E220ED2-EC0E-455D-A0D0-B4589815F64E}">
      <dsp:nvSpPr>
        <dsp:cNvPr id="0" name=""/>
        <dsp:cNvSpPr/>
      </dsp:nvSpPr>
      <dsp:spPr>
        <a:xfrm>
          <a:off x="3536087" y="1110020"/>
          <a:ext cx="944763" cy="734898"/>
        </a:xfrm>
        <a:prstGeom prst="rect">
          <a:avLst/>
        </a:prstGeom>
        <a:noFill/>
        <a:ln>
          <a:noFill/>
        </a:ln>
        <a:effectLst/>
      </dsp:spPr>
      <dsp:style>
        <a:lnRef idx="0">
          <a:scrgbClr r="0" g="0" b="0"/>
        </a:lnRef>
        <a:fillRef idx="0">
          <a:scrgbClr r="0" g="0" b="0"/>
        </a:fillRef>
        <a:effectRef idx="0">
          <a:scrgbClr r="0" g="0" b="0"/>
        </a:effectRef>
        <a:fontRef idx="minor"/>
      </dsp:style>
    </dsp:sp>
    <dsp:sp modelId="{7B458F49-B551-4ED2-B49F-A01111983297}">
      <dsp:nvSpPr>
        <dsp:cNvPr id="0" name=""/>
        <dsp:cNvSpPr/>
      </dsp:nvSpPr>
      <dsp:spPr>
        <a:xfrm rot="5400000">
          <a:off x="3643496" y="2900757"/>
          <a:ext cx="771643" cy="878488"/>
        </a:xfrm>
        <a:prstGeom prst="bentUpArrow">
          <a:avLst>
            <a:gd name="adj1" fmla="val 32840"/>
            <a:gd name="adj2" fmla="val 25000"/>
            <a:gd name="adj3" fmla="val 35780"/>
          </a:avLst>
        </a:prstGeom>
        <a:solidFill>
          <a:schemeClr val="accent5">
            <a:tint val="50000"/>
            <a:hueOff val="-2748784"/>
            <a:satOff val="-2616"/>
            <a:lumOff val="931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F76769-F5CF-4C61-95D0-B2256F5E8E55}">
      <dsp:nvSpPr>
        <dsp:cNvPr id="0" name=""/>
        <dsp:cNvSpPr/>
      </dsp:nvSpPr>
      <dsp:spPr>
        <a:xfrm>
          <a:off x="3170413" y="2044693"/>
          <a:ext cx="1836282" cy="910616"/>
        </a:xfrm>
        <a:prstGeom prst="roundRect">
          <a:avLst>
            <a:gd name="adj" fmla="val 16670"/>
          </a:avLst>
        </a:prstGeom>
        <a:solidFill>
          <a:schemeClr val="accent5">
            <a:hueOff val="-1582608"/>
            <a:satOff val="-3408"/>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Contract Administration</a:t>
          </a:r>
          <a:endParaRPr lang="en-US" sz="1600" kern="1200" dirty="0"/>
        </a:p>
      </dsp:txBody>
      <dsp:txXfrm>
        <a:off x="3214874" y="2089154"/>
        <a:ext cx="1747360" cy="821694"/>
      </dsp:txXfrm>
    </dsp:sp>
    <dsp:sp modelId="{BF7E213A-FED5-4596-955F-10393B4C6813}">
      <dsp:nvSpPr>
        <dsp:cNvPr id="0" name=""/>
        <dsp:cNvSpPr/>
      </dsp:nvSpPr>
      <dsp:spPr>
        <a:xfrm>
          <a:off x="4738051" y="2132093"/>
          <a:ext cx="944763" cy="734898"/>
        </a:xfrm>
        <a:prstGeom prst="rect">
          <a:avLst/>
        </a:prstGeom>
        <a:noFill/>
        <a:ln>
          <a:noFill/>
        </a:ln>
        <a:effectLst/>
      </dsp:spPr>
      <dsp:style>
        <a:lnRef idx="0">
          <a:scrgbClr r="0" g="0" b="0"/>
        </a:lnRef>
        <a:fillRef idx="0">
          <a:scrgbClr r="0" g="0" b="0"/>
        </a:fillRef>
        <a:effectRef idx="0">
          <a:scrgbClr r="0" g="0" b="0"/>
        </a:effectRef>
        <a:fontRef idx="minor"/>
      </dsp:style>
    </dsp:sp>
    <dsp:sp modelId="{3B97BA95-85D7-4124-9186-C40D2980161C}">
      <dsp:nvSpPr>
        <dsp:cNvPr id="0" name=""/>
        <dsp:cNvSpPr/>
      </dsp:nvSpPr>
      <dsp:spPr>
        <a:xfrm rot="5400000">
          <a:off x="4826742" y="3967143"/>
          <a:ext cx="771643" cy="878488"/>
        </a:xfrm>
        <a:prstGeom prst="bentUpArrow">
          <a:avLst>
            <a:gd name="adj1" fmla="val 32840"/>
            <a:gd name="adj2" fmla="val 25000"/>
            <a:gd name="adj3" fmla="val 35780"/>
          </a:avLst>
        </a:prstGeom>
        <a:solidFill>
          <a:schemeClr val="accent5">
            <a:tint val="50000"/>
            <a:hueOff val="-4123176"/>
            <a:satOff val="-3924"/>
            <a:lumOff val="13975"/>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0EB7427-DBFF-4178-B595-077DCE5BB6CE}">
      <dsp:nvSpPr>
        <dsp:cNvPr id="0" name=""/>
        <dsp:cNvSpPr/>
      </dsp:nvSpPr>
      <dsp:spPr>
        <a:xfrm>
          <a:off x="4415445" y="3066766"/>
          <a:ext cx="1712709" cy="999241"/>
        </a:xfrm>
        <a:prstGeom prst="roundRect">
          <a:avLst>
            <a:gd name="adj" fmla="val 16670"/>
          </a:avLst>
        </a:prstGeom>
        <a:solidFill>
          <a:schemeClr val="accent5">
            <a:hueOff val="-2373912"/>
            <a:satOff val="-5113"/>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Payment Certification</a:t>
          </a:r>
          <a:endParaRPr lang="en-US" sz="1600" kern="1200" dirty="0"/>
        </a:p>
      </dsp:txBody>
      <dsp:txXfrm>
        <a:off x="4464233" y="3115554"/>
        <a:ext cx="1615133" cy="901665"/>
      </dsp:txXfrm>
    </dsp:sp>
    <dsp:sp modelId="{B3F0BD29-D8CA-4308-9394-3079B7BC2470}">
      <dsp:nvSpPr>
        <dsp:cNvPr id="0" name=""/>
        <dsp:cNvSpPr/>
      </dsp:nvSpPr>
      <dsp:spPr>
        <a:xfrm>
          <a:off x="5921296" y="3198479"/>
          <a:ext cx="944763" cy="734898"/>
        </a:xfrm>
        <a:prstGeom prst="rect">
          <a:avLst/>
        </a:prstGeom>
        <a:noFill/>
        <a:ln>
          <a:noFill/>
        </a:ln>
        <a:effectLst/>
      </dsp:spPr>
      <dsp:style>
        <a:lnRef idx="0">
          <a:scrgbClr r="0" g="0" b="0"/>
        </a:lnRef>
        <a:fillRef idx="0">
          <a:scrgbClr r="0" g="0" b="0"/>
        </a:fillRef>
        <a:effectRef idx="0">
          <a:scrgbClr r="0" g="0" b="0"/>
        </a:effectRef>
        <a:fontRef idx="minor"/>
      </dsp:style>
    </dsp:sp>
    <dsp:sp modelId="{2860F006-23E7-4AFC-928A-7716BAF4C337}">
      <dsp:nvSpPr>
        <dsp:cNvPr id="0" name=""/>
        <dsp:cNvSpPr/>
      </dsp:nvSpPr>
      <dsp:spPr>
        <a:xfrm>
          <a:off x="5664464" y="4162866"/>
          <a:ext cx="2041172" cy="942313"/>
        </a:xfrm>
        <a:prstGeom prst="roundRect">
          <a:avLst>
            <a:gd name="adj" fmla="val 16670"/>
          </a:avLst>
        </a:prstGeom>
        <a:solidFill>
          <a:schemeClr val="accent5">
            <a:hueOff val="-3165216"/>
            <a:satOff val="-6817"/>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Purchase Order Management and Warehouse Management</a:t>
          </a:r>
          <a:endParaRPr lang="en-US" sz="1600" kern="1200" dirty="0"/>
        </a:p>
      </dsp:txBody>
      <dsp:txXfrm>
        <a:off x="5710472" y="4208874"/>
        <a:ext cx="1949156" cy="8502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C9A38E-9D6F-49B1-88A2-C0573DA08C78}">
      <dsp:nvSpPr>
        <dsp:cNvPr id="0" name=""/>
        <dsp:cNvSpPr/>
      </dsp:nvSpPr>
      <dsp:spPr>
        <a:xfrm>
          <a:off x="3877722" y="540945"/>
          <a:ext cx="493677" cy="1371884"/>
        </a:xfrm>
        <a:custGeom>
          <a:avLst/>
          <a:gdLst/>
          <a:ahLst/>
          <a:cxnLst/>
          <a:rect l="0" t="0" r="0" b="0"/>
          <a:pathLst>
            <a:path>
              <a:moveTo>
                <a:pt x="493677" y="0"/>
              </a:moveTo>
              <a:lnTo>
                <a:pt x="493677" y="1371884"/>
              </a:lnTo>
              <a:lnTo>
                <a:pt x="0" y="1371884"/>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D43ACA-546C-4299-BA6D-39CB8F521CFB}">
      <dsp:nvSpPr>
        <dsp:cNvPr id="0" name=""/>
        <dsp:cNvSpPr/>
      </dsp:nvSpPr>
      <dsp:spPr>
        <a:xfrm>
          <a:off x="4371399" y="540945"/>
          <a:ext cx="171518" cy="1391435"/>
        </a:xfrm>
        <a:custGeom>
          <a:avLst/>
          <a:gdLst/>
          <a:ahLst/>
          <a:cxnLst/>
          <a:rect l="0" t="0" r="0" b="0"/>
          <a:pathLst>
            <a:path>
              <a:moveTo>
                <a:pt x="0" y="0"/>
              </a:moveTo>
              <a:lnTo>
                <a:pt x="0" y="1391435"/>
              </a:lnTo>
              <a:lnTo>
                <a:pt x="171518" y="1391435"/>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B40BBC-ACA7-4DD4-B4DB-BB7330597782}">
      <dsp:nvSpPr>
        <dsp:cNvPr id="0" name=""/>
        <dsp:cNvSpPr/>
      </dsp:nvSpPr>
      <dsp:spPr>
        <a:xfrm>
          <a:off x="4117510" y="540945"/>
          <a:ext cx="253888" cy="460722"/>
        </a:xfrm>
        <a:custGeom>
          <a:avLst/>
          <a:gdLst/>
          <a:ahLst/>
          <a:cxnLst/>
          <a:rect l="0" t="0" r="0" b="0"/>
          <a:pathLst>
            <a:path>
              <a:moveTo>
                <a:pt x="253888" y="0"/>
              </a:moveTo>
              <a:lnTo>
                <a:pt x="253888" y="460722"/>
              </a:lnTo>
              <a:lnTo>
                <a:pt x="0" y="460722"/>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958112-2202-4BC4-ABC4-A5F2FA221E13}">
      <dsp:nvSpPr>
        <dsp:cNvPr id="0" name=""/>
        <dsp:cNvSpPr/>
      </dsp:nvSpPr>
      <dsp:spPr>
        <a:xfrm>
          <a:off x="6400170" y="3178155"/>
          <a:ext cx="106654" cy="2281353"/>
        </a:xfrm>
        <a:custGeom>
          <a:avLst/>
          <a:gdLst/>
          <a:ahLst/>
          <a:cxnLst/>
          <a:rect l="0" t="0" r="0" b="0"/>
          <a:pathLst>
            <a:path>
              <a:moveTo>
                <a:pt x="106654" y="0"/>
              </a:moveTo>
              <a:lnTo>
                <a:pt x="106654" y="2281353"/>
              </a:lnTo>
              <a:lnTo>
                <a:pt x="0" y="2281353"/>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46D895-378D-4C25-85B7-156DD07424A5}">
      <dsp:nvSpPr>
        <dsp:cNvPr id="0" name=""/>
        <dsp:cNvSpPr/>
      </dsp:nvSpPr>
      <dsp:spPr>
        <a:xfrm>
          <a:off x="6506825" y="3178155"/>
          <a:ext cx="248376" cy="1432377"/>
        </a:xfrm>
        <a:custGeom>
          <a:avLst/>
          <a:gdLst/>
          <a:ahLst/>
          <a:cxnLst/>
          <a:rect l="0" t="0" r="0" b="0"/>
          <a:pathLst>
            <a:path>
              <a:moveTo>
                <a:pt x="0" y="0"/>
              </a:moveTo>
              <a:lnTo>
                <a:pt x="0" y="1432377"/>
              </a:lnTo>
              <a:lnTo>
                <a:pt x="248376" y="1432377"/>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26321C-A08E-47A2-B2C2-21B1B4B4376B}">
      <dsp:nvSpPr>
        <dsp:cNvPr id="0" name=""/>
        <dsp:cNvSpPr/>
      </dsp:nvSpPr>
      <dsp:spPr>
        <a:xfrm>
          <a:off x="6400170" y="3178155"/>
          <a:ext cx="106654" cy="1432377"/>
        </a:xfrm>
        <a:custGeom>
          <a:avLst/>
          <a:gdLst/>
          <a:ahLst/>
          <a:cxnLst/>
          <a:rect l="0" t="0" r="0" b="0"/>
          <a:pathLst>
            <a:path>
              <a:moveTo>
                <a:pt x="106654" y="0"/>
              </a:moveTo>
              <a:lnTo>
                <a:pt x="106654" y="1432377"/>
              </a:lnTo>
              <a:lnTo>
                <a:pt x="0" y="1432377"/>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EB6EAD-C3AD-44E0-BEC1-1F4FD8D6EF6F}">
      <dsp:nvSpPr>
        <dsp:cNvPr id="0" name=""/>
        <dsp:cNvSpPr/>
      </dsp:nvSpPr>
      <dsp:spPr>
        <a:xfrm>
          <a:off x="6506825" y="3178155"/>
          <a:ext cx="248376" cy="583401"/>
        </a:xfrm>
        <a:custGeom>
          <a:avLst/>
          <a:gdLst/>
          <a:ahLst/>
          <a:cxnLst/>
          <a:rect l="0" t="0" r="0" b="0"/>
          <a:pathLst>
            <a:path>
              <a:moveTo>
                <a:pt x="0" y="0"/>
              </a:moveTo>
              <a:lnTo>
                <a:pt x="0" y="583401"/>
              </a:lnTo>
              <a:lnTo>
                <a:pt x="248376" y="583401"/>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234899-4351-4DAB-AB03-2CD4B1BE3300}">
      <dsp:nvSpPr>
        <dsp:cNvPr id="0" name=""/>
        <dsp:cNvSpPr/>
      </dsp:nvSpPr>
      <dsp:spPr>
        <a:xfrm>
          <a:off x="6400170" y="3178155"/>
          <a:ext cx="106654" cy="583401"/>
        </a:xfrm>
        <a:custGeom>
          <a:avLst/>
          <a:gdLst/>
          <a:ahLst/>
          <a:cxnLst/>
          <a:rect l="0" t="0" r="0" b="0"/>
          <a:pathLst>
            <a:path>
              <a:moveTo>
                <a:pt x="106654" y="0"/>
              </a:moveTo>
              <a:lnTo>
                <a:pt x="106654" y="583401"/>
              </a:lnTo>
              <a:lnTo>
                <a:pt x="0" y="583401"/>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013A5A-42EE-4613-B631-86638A126541}">
      <dsp:nvSpPr>
        <dsp:cNvPr id="0" name=""/>
        <dsp:cNvSpPr/>
      </dsp:nvSpPr>
      <dsp:spPr>
        <a:xfrm>
          <a:off x="4371399" y="540945"/>
          <a:ext cx="2135425" cy="2099127"/>
        </a:xfrm>
        <a:custGeom>
          <a:avLst/>
          <a:gdLst/>
          <a:ahLst/>
          <a:cxnLst/>
          <a:rect l="0" t="0" r="0" b="0"/>
          <a:pathLst>
            <a:path>
              <a:moveTo>
                <a:pt x="0" y="0"/>
              </a:moveTo>
              <a:lnTo>
                <a:pt x="0" y="1973574"/>
              </a:lnTo>
              <a:lnTo>
                <a:pt x="2135425" y="1973574"/>
              </a:lnTo>
              <a:lnTo>
                <a:pt x="2135425" y="209912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6E72EC-BE94-4D2C-BD41-F43722C8F021}">
      <dsp:nvSpPr>
        <dsp:cNvPr id="0" name=""/>
        <dsp:cNvSpPr/>
      </dsp:nvSpPr>
      <dsp:spPr>
        <a:xfrm>
          <a:off x="4371399" y="540945"/>
          <a:ext cx="741132" cy="2099127"/>
        </a:xfrm>
        <a:custGeom>
          <a:avLst/>
          <a:gdLst/>
          <a:ahLst/>
          <a:cxnLst/>
          <a:rect l="0" t="0" r="0" b="0"/>
          <a:pathLst>
            <a:path>
              <a:moveTo>
                <a:pt x="0" y="0"/>
              </a:moveTo>
              <a:lnTo>
                <a:pt x="0" y="1973574"/>
              </a:lnTo>
              <a:lnTo>
                <a:pt x="741132" y="1973574"/>
              </a:lnTo>
              <a:lnTo>
                <a:pt x="741132" y="209912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B30421-01AB-44B0-AA79-652568A155B2}">
      <dsp:nvSpPr>
        <dsp:cNvPr id="0" name=""/>
        <dsp:cNvSpPr/>
      </dsp:nvSpPr>
      <dsp:spPr>
        <a:xfrm>
          <a:off x="3509893" y="540945"/>
          <a:ext cx="861506" cy="2099127"/>
        </a:xfrm>
        <a:custGeom>
          <a:avLst/>
          <a:gdLst/>
          <a:ahLst/>
          <a:cxnLst/>
          <a:rect l="0" t="0" r="0" b="0"/>
          <a:pathLst>
            <a:path>
              <a:moveTo>
                <a:pt x="861506" y="0"/>
              </a:moveTo>
              <a:lnTo>
                <a:pt x="861506" y="1973574"/>
              </a:lnTo>
              <a:lnTo>
                <a:pt x="0" y="1973574"/>
              </a:lnTo>
              <a:lnTo>
                <a:pt x="0" y="209912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D1B71D-53AD-451D-AC2A-87320B26F341}">
      <dsp:nvSpPr>
        <dsp:cNvPr id="0" name=""/>
        <dsp:cNvSpPr/>
      </dsp:nvSpPr>
      <dsp:spPr>
        <a:xfrm>
          <a:off x="1879876" y="3178155"/>
          <a:ext cx="138820" cy="1516071"/>
        </a:xfrm>
        <a:custGeom>
          <a:avLst/>
          <a:gdLst/>
          <a:ahLst/>
          <a:cxnLst/>
          <a:rect l="0" t="0" r="0" b="0"/>
          <a:pathLst>
            <a:path>
              <a:moveTo>
                <a:pt x="138820" y="0"/>
              </a:moveTo>
              <a:lnTo>
                <a:pt x="138820" y="1516071"/>
              </a:lnTo>
              <a:lnTo>
                <a:pt x="0" y="1516071"/>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1FECE5-28D2-4873-956A-299205119643}">
      <dsp:nvSpPr>
        <dsp:cNvPr id="0" name=""/>
        <dsp:cNvSpPr/>
      </dsp:nvSpPr>
      <dsp:spPr>
        <a:xfrm>
          <a:off x="2018696" y="3178155"/>
          <a:ext cx="225720" cy="612836"/>
        </a:xfrm>
        <a:custGeom>
          <a:avLst/>
          <a:gdLst/>
          <a:ahLst/>
          <a:cxnLst/>
          <a:rect l="0" t="0" r="0" b="0"/>
          <a:pathLst>
            <a:path>
              <a:moveTo>
                <a:pt x="0" y="0"/>
              </a:moveTo>
              <a:lnTo>
                <a:pt x="0" y="612836"/>
              </a:lnTo>
              <a:lnTo>
                <a:pt x="225720" y="61283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57BA8E-567E-4358-984E-60A79C7A2436}">
      <dsp:nvSpPr>
        <dsp:cNvPr id="0" name=""/>
        <dsp:cNvSpPr/>
      </dsp:nvSpPr>
      <dsp:spPr>
        <a:xfrm>
          <a:off x="1889385" y="3178155"/>
          <a:ext cx="129311" cy="612836"/>
        </a:xfrm>
        <a:custGeom>
          <a:avLst/>
          <a:gdLst/>
          <a:ahLst/>
          <a:cxnLst/>
          <a:rect l="0" t="0" r="0" b="0"/>
          <a:pathLst>
            <a:path>
              <a:moveTo>
                <a:pt x="129311" y="0"/>
              </a:moveTo>
              <a:lnTo>
                <a:pt x="129311" y="612836"/>
              </a:lnTo>
              <a:lnTo>
                <a:pt x="0" y="612836"/>
              </a:lnTo>
            </a:path>
          </a:pathLst>
        </a:custGeom>
        <a:noFill/>
        <a:ln w="127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6F1237E-7921-4F44-A15D-B2CA0D7BCDFD}">
      <dsp:nvSpPr>
        <dsp:cNvPr id="0" name=""/>
        <dsp:cNvSpPr/>
      </dsp:nvSpPr>
      <dsp:spPr>
        <a:xfrm>
          <a:off x="2018696" y="540945"/>
          <a:ext cx="2352703" cy="2099127"/>
        </a:xfrm>
        <a:custGeom>
          <a:avLst/>
          <a:gdLst/>
          <a:ahLst/>
          <a:cxnLst/>
          <a:rect l="0" t="0" r="0" b="0"/>
          <a:pathLst>
            <a:path>
              <a:moveTo>
                <a:pt x="2352703" y="0"/>
              </a:moveTo>
              <a:lnTo>
                <a:pt x="2352703" y="1973574"/>
              </a:lnTo>
              <a:lnTo>
                <a:pt x="0" y="1973574"/>
              </a:lnTo>
              <a:lnTo>
                <a:pt x="0" y="2099127"/>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78A08C-5814-4794-A450-D82CBDAD77F1}">
      <dsp:nvSpPr>
        <dsp:cNvPr id="0" name=""/>
        <dsp:cNvSpPr/>
      </dsp:nvSpPr>
      <dsp:spPr>
        <a:xfrm>
          <a:off x="3410389" y="2861"/>
          <a:ext cx="1922020"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75930" numCol="1" spcCol="1270" anchor="ctr" anchorCtr="0">
          <a:noAutofit/>
        </a:bodyPr>
        <a:lstStyle/>
        <a:p>
          <a:pPr lvl="0" algn="ctr" defTabSz="622300">
            <a:lnSpc>
              <a:spcPct val="90000"/>
            </a:lnSpc>
            <a:spcBef>
              <a:spcPct val="0"/>
            </a:spcBef>
            <a:spcAft>
              <a:spcPct val="35000"/>
            </a:spcAft>
          </a:pPr>
          <a:r>
            <a:rPr lang="en-US" sz="1400" b="0" kern="1200" dirty="0"/>
            <a:t>ANTHONY D. THOMAS</a:t>
          </a:r>
        </a:p>
      </dsp:txBody>
      <dsp:txXfrm>
        <a:off x="3410389" y="2861"/>
        <a:ext cx="1922020" cy="538083"/>
      </dsp:txXfrm>
    </dsp:sp>
    <dsp:sp modelId="{A0AF858A-43A8-45AB-8483-F230E182C664}">
      <dsp:nvSpPr>
        <dsp:cNvPr id="0" name=""/>
        <dsp:cNvSpPr/>
      </dsp:nvSpPr>
      <dsp:spPr>
        <a:xfrm>
          <a:off x="3560634" y="376573"/>
          <a:ext cx="1666982" cy="28798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ctr" defTabSz="400050">
            <a:lnSpc>
              <a:spcPct val="90000"/>
            </a:lnSpc>
            <a:spcBef>
              <a:spcPct val="0"/>
            </a:spcBef>
            <a:spcAft>
              <a:spcPct val="35000"/>
            </a:spcAft>
          </a:pPr>
          <a:r>
            <a:rPr lang="en-US" sz="900" kern="1200" dirty="0"/>
            <a:t>Territorial Director of </a:t>
          </a:r>
          <a:r>
            <a:rPr lang="en-US" sz="900" kern="1200" dirty="0" smtClean="0"/>
            <a:t>Procurement/ Chief of Staff</a:t>
          </a:r>
          <a:endParaRPr lang="en-US" sz="900" kern="1200" dirty="0"/>
        </a:p>
      </dsp:txBody>
      <dsp:txXfrm>
        <a:off x="3560634" y="376573"/>
        <a:ext cx="1666982" cy="287980"/>
      </dsp:txXfrm>
    </dsp:sp>
    <dsp:sp modelId="{C64E60F2-A6BA-4993-84CF-FCCA360CF550}">
      <dsp:nvSpPr>
        <dsp:cNvPr id="0" name=""/>
        <dsp:cNvSpPr/>
      </dsp:nvSpPr>
      <dsp:spPr>
        <a:xfrm>
          <a:off x="1499066" y="2640072"/>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a:t>THOMAS BISHOP</a:t>
          </a:r>
        </a:p>
      </dsp:txBody>
      <dsp:txXfrm>
        <a:off x="1499066" y="2640072"/>
        <a:ext cx="1039261" cy="538083"/>
      </dsp:txXfrm>
    </dsp:sp>
    <dsp:sp modelId="{D552ED6E-C024-4F97-B58A-FD4F57BEDE35}">
      <dsp:nvSpPr>
        <dsp:cNvPr id="0" name=""/>
        <dsp:cNvSpPr/>
      </dsp:nvSpPr>
      <dsp:spPr>
        <a:xfrm>
          <a:off x="1478654" y="3124201"/>
          <a:ext cx="1128154" cy="24516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780" tIns="4445" rIns="17780" bIns="4445" numCol="1" spcCol="1270" anchor="ctr" anchorCtr="0">
          <a:noAutofit/>
        </a:bodyPr>
        <a:lstStyle/>
        <a:p>
          <a:pPr lvl="0" algn="l" defTabSz="311150">
            <a:lnSpc>
              <a:spcPct val="90000"/>
            </a:lnSpc>
            <a:spcBef>
              <a:spcPct val="0"/>
            </a:spcBef>
            <a:spcAft>
              <a:spcPct val="35000"/>
            </a:spcAft>
          </a:pPr>
          <a:r>
            <a:rPr lang="en-US" sz="700" kern="1200" dirty="0" smtClean="0"/>
            <a:t>Warehouse Manager</a:t>
          </a:r>
          <a:endParaRPr lang="en-US" sz="700" kern="1200" dirty="0"/>
        </a:p>
      </dsp:txBody>
      <dsp:txXfrm>
        <a:off x="1478654" y="3124201"/>
        <a:ext cx="1128154" cy="245165"/>
      </dsp:txXfrm>
    </dsp:sp>
    <dsp:sp modelId="{0EA882BB-AA30-4A41-BF3D-2B1E697D3AE1}">
      <dsp:nvSpPr>
        <dsp:cNvPr id="0" name=""/>
        <dsp:cNvSpPr/>
      </dsp:nvSpPr>
      <dsp:spPr>
        <a:xfrm>
          <a:off x="850124" y="3521950"/>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smtClean="0"/>
            <a:t>Jeanette </a:t>
          </a:r>
          <a:r>
            <a:rPr lang="en-US" sz="1000" kern="1200" dirty="0" err="1" smtClean="0"/>
            <a:t>Ferriere</a:t>
          </a:r>
          <a:endParaRPr lang="en-US" sz="1000" kern="1200" dirty="0"/>
        </a:p>
      </dsp:txBody>
      <dsp:txXfrm>
        <a:off x="850124" y="3521950"/>
        <a:ext cx="1039261" cy="538083"/>
      </dsp:txXfrm>
    </dsp:sp>
    <dsp:sp modelId="{9227B1A6-8E5F-42C3-B287-493BECE64695}">
      <dsp:nvSpPr>
        <dsp:cNvPr id="0" name=""/>
        <dsp:cNvSpPr/>
      </dsp:nvSpPr>
      <dsp:spPr>
        <a:xfrm>
          <a:off x="1057976" y="3940459"/>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ctr" defTabSz="400050">
            <a:lnSpc>
              <a:spcPct val="90000"/>
            </a:lnSpc>
            <a:spcBef>
              <a:spcPct val="0"/>
            </a:spcBef>
            <a:spcAft>
              <a:spcPct val="35000"/>
            </a:spcAft>
          </a:pPr>
          <a:r>
            <a:rPr lang="en-US" sz="900" kern="1200" dirty="0" smtClean="0"/>
            <a:t>Receiving Officer</a:t>
          </a:r>
          <a:endParaRPr lang="en-US" sz="900" kern="1200" dirty="0"/>
        </a:p>
      </dsp:txBody>
      <dsp:txXfrm>
        <a:off x="1057976" y="3940459"/>
        <a:ext cx="935335" cy="179361"/>
      </dsp:txXfrm>
    </dsp:sp>
    <dsp:sp modelId="{DE14EB00-F709-49C6-AB17-FA841566BCC6}">
      <dsp:nvSpPr>
        <dsp:cNvPr id="0" name=""/>
        <dsp:cNvSpPr/>
      </dsp:nvSpPr>
      <dsp:spPr>
        <a:xfrm>
          <a:off x="2244417" y="3521950"/>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endParaRPr lang="en-US" sz="1000" kern="1200" dirty="0" smtClean="0"/>
        </a:p>
        <a:p>
          <a:pPr lvl="0" algn="ctr" defTabSz="444500">
            <a:lnSpc>
              <a:spcPct val="90000"/>
            </a:lnSpc>
            <a:spcBef>
              <a:spcPct val="0"/>
            </a:spcBef>
            <a:spcAft>
              <a:spcPct val="35000"/>
            </a:spcAft>
          </a:pPr>
          <a:r>
            <a:rPr lang="en-US" sz="1000" kern="1200" dirty="0" smtClean="0"/>
            <a:t>Charleston  Creighton</a:t>
          </a:r>
          <a:endParaRPr lang="en-US" sz="1000" kern="1200" dirty="0"/>
        </a:p>
      </dsp:txBody>
      <dsp:txXfrm>
        <a:off x="2244417" y="3521950"/>
        <a:ext cx="1039261" cy="538083"/>
      </dsp:txXfrm>
    </dsp:sp>
    <dsp:sp modelId="{6490BDE0-88D3-46DA-BB10-F27EB1D6FE8E}">
      <dsp:nvSpPr>
        <dsp:cNvPr id="0" name=""/>
        <dsp:cNvSpPr/>
      </dsp:nvSpPr>
      <dsp:spPr>
        <a:xfrm>
          <a:off x="2743201" y="3962400"/>
          <a:ext cx="748950" cy="28788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ctr" defTabSz="400050">
            <a:lnSpc>
              <a:spcPct val="90000"/>
            </a:lnSpc>
            <a:spcBef>
              <a:spcPct val="0"/>
            </a:spcBef>
            <a:spcAft>
              <a:spcPct val="35000"/>
            </a:spcAft>
          </a:pPr>
          <a:r>
            <a:rPr lang="en-US" sz="900" kern="1200" dirty="0" smtClean="0"/>
            <a:t>Driver</a:t>
          </a:r>
          <a:endParaRPr lang="en-US" sz="900" kern="1200" dirty="0"/>
        </a:p>
      </dsp:txBody>
      <dsp:txXfrm>
        <a:off x="2743201" y="3962400"/>
        <a:ext cx="748950" cy="287880"/>
      </dsp:txXfrm>
    </dsp:sp>
    <dsp:sp modelId="{6D16C270-996A-4CAF-AD90-0737B2D79B3C}">
      <dsp:nvSpPr>
        <dsp:cNvPr id="0" name=""/>
        <dsp:cNvSpPr/>
      </dsp:nvSpPr>
      <dsp:spPr>
        <a:xfrm>
          <a:off x="840615" y="4425186"/>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dirty="0" smtClean="0"/>
            <a:t>Jesus Diaz</a:t>
          </a:r>
          <a:endParaRPr lang="en-US" sz="1200" kern="1200" dirty="0"/>
        </a:p>
      </dsp:txBody>
      <dsp:txXfrm>
        <a:off x="840615" y="4425186"/>
        <a:ext cx="1039261" cy="538083"/>
      </dsp:txXfrm>
    </dsp:sp>
    <dsp:sp modelId="{52023718-B51E-4708-BFD1-6F0E66813EA9}">
      <dsp:nvSpPr>
        <dsp:cNvPr id="0" name=""/>
        <dsp:cNvSpPr/>
      </dsp:nvSpPr>
      <dsp:spPr>
        <a:xfrm>
          <a:off x="990604" y="4859880"/>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30480" bIns="7620" numCol="1" spcCol="1270" anchor="ctr" anchorCtr="0">
          <a:noAutofit/>
        </a:bodyPr>
        <a:lstStyle/>
        <a:p>
          <a:pPr lvl="0" algn="ctr" defTabSz="533400">
            <a:lnSpc>
              <a:spcPct val="90000"/>
            </a:lnSpc>
            <a:spcBef>
              <a:spcPct val="0"/>
            </a:spcBef>
            <a:spcAft>
              <a:spcPct val="35000"/>
            </a:spcAft>
          </a:pPr>
          <a:r>
            <a:rPr lang="en-US" sz="1200" kern="1200" dirty="0" smtClean="0"/>
            <a:t>Laborer</a:t>
          </a:r>
          <a:endParaRPr lang="en-US" sz="1200" kern="1200" dirty="0"/>
        </a:p>
      </dsp:txBody>
      <dsp:txXfrm>
        <a:off x="990604" y="4859880"/>
        <a:ext cx="935335" cy="179361"/>
      </dsp:txXfrm>
    </dsp:sp>
    <dsp:sp modelId="{B85C7EA6-818A-4DAE-81CB-67758D21715F}">
      <dsp:nvSpPr>
        <dsp:cNvPr id="0" name=""/>
        <dsp:cNvSpPr/>
      </dsp:nvSpPr>
      <dsp:spPr>
        <a:xfrm>
          <a:off x="2990262" y="2640072"/>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smtClean="0"/>
            <a:t>Deviqua Parris</a:t>
          </a:r>
          <a:endParaRPr lang="en-US" sz="1000" kern="1200" dirty="0"/>
        </a:p>
      </dsp:txBody>
      <dsp:txXfrm>
        <a:off x="2990262" y="2640072"/>
        <a:ext cx="1039261" cy="538083"/>
      </dsp:txXfrm>
    </dsp:sp>
    <dsp:sp modelId="{DFA040EA-0EDE-4B58-B576-EC928ACB8E96}">
      <dsp:nvSpPr>
        <dsp:cNvPr id="0" name=""/>
        <dsp:cNvSpPr/>
      </dsp:nvSpPr>
      <dsp:spPr>
        <a:xfrm>
          <a:off x="2850254" y="3048000"/>
          <a:ext cx="1352026" cy="166463"/>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dirty="0" smtClean="0"/>
            <a:t>Contract </a:t>
          </a:r>
          <a:r>
            <a:rPr lang="en-US" sz="900" kern="1200" dirty="0"/>
            <a:t>Specialist</a:t>
          </a:r>
        </a:p>
      </dsp:txBody>
      <dsp:txXfrm>
        <a:off x="2850254" y="3048000"/>
        <a:ext cx="1352026" cy="166463"/>
      </dsp:txXfrm>
    </dsp:sp>
    <dsp:sp modelId="{8DEA4CF1-94F9-40EB-91BF-7F61EFEF294A}">
      <dsp:nvSpPr>
        <dsp:cNvPr id="0" name=""/>
        <dsp:cNvSpPr/>
      </dsp:nvSpPr>
      <dsp:spPr>
        <a:xfrm>
          <a:off x="4592901" y="2640072"/>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smtClean="0"/>
            <a:t>LINDA MCFARLANE</a:t>
          </a:r>
          <a:endParaRPr lang="en-US" sz="1000" kern="1200" dirty="0"/>
        </a:p>
      </dsp:txBody>
      <dsp:txXfrm>
        <a:off x="4592901" y="2640072"/>
        <a:ext cx="1039261" cy="538083"/>
      </dsp:txXfrm>
    </dsp:sp>
    <dsp:sp modelId="{48BE048A-5D42-47DE-807A-F9FDDBFD1256}">
      <dsp:nvSpPr>
        <dsp:cNvPr id="0" name=""/>
        <dsp:cNvSpPr/>
      </dsp:nvSpPr>
      <dsp:spPr>
        <a:xfrm>
          <a:off x="4800753" y="3058581"/>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6985" rIns="27940" bIns="6985" numCol="1" spcCol="1270" anchor="ctr" anchorCtr="0">
          <a:noAutofit/>
        </a:bodyPr>
        <a:lstStyle/>
        <a:p>
          <a:pPr lvl="0" algn="r" defTabSz="488950">
            <a:lnSpc>
              <a:spcPct val="90000"/>
            </a:lnSpc>
            <a:spcBef>
              <a:spcPct val="0"/>
            </a:spcBef>
            <a:spcAft>
              <a:spcPct val="35000"/>
            </a:spcAft>
          </a:pPr>
          <a:r>
            <a:rPr lang="en-US" sz="1100" kern="1200" dirty="0" smtClean="0"/>
            <a:t>PO Analyst</a:t>
          </a:r>
          <a:endParaRPr lang="en-US" sz="1100" kern="1200" dirty="0"/>
        </a:p>
      </dsp:txBody>
      <dsp:txXfrm>
        <a:off x="4800753" y="3058581"/>
        <a:ext cx="935335" cy="179361"/>
      </dsp:txXfrm>
    </dsp:sp>
    <dsp:sp modelId="{8185979E-D503-444F-9F38-EA8376D9D798}">
      <dsp:nvSpPr>
        <dsp:cNvPr id="0" name=""/>
        <dsp:cNvSpPr/>
      </dsp:nvSpPr>
      <dsp:spPr>
        <a:xfrm>
          <a:off x="5987194" y="2640072"/>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smtClean="0"/>
            <a:t>Cher </a:t>
          </a:r>
          <a:r>
            <a:rPr lang="en-US" sz="1000" kern="1200" dirty="0" err="1" smtClean="0"/>
            <a:t>Commissiong</a:t>
          </a:r>
          <a:endParaRPr lang="en-US" sz="1000" kern="1200" dirty="0"/>
        </a:p>
      </dsp:txBody>
      <dsp:txXfrm>
        <a:off x="5987194" y="2640072"/>
        <a:ext cx="1039261" cy="538083"/>
      </dsp:txXfrm>
    </dsp:sp>
    <dsp:sp modelId="{1918194B-E90E-42E8-A4FA-DDF3D6E03620}">
      <dsp:nvSpPr>
        <dsp:cNvPr id="0" name=""/>
        <dsp:cNvSpPr/>
      </dsp:nvSpPr>
      <dsp:spPr>
        <a:xfrm>
          <a:off x="6053324" y="3055114"/>
          <a:ext cx="1218779" cy="18629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a:t>Warehouse Manager</a:t>
          </a:r>
        </a:p>
      </dsp:txBody>
      <dsp:txXfrm>
        <a:off x="6053324" y="3055114"/>
        <a:ext cx="1218779" cy="186295"/>
      </dsp:txXfrm>
    </dsp:sp>
    <dsp:sp modelId="{2BC3FEB4-0723-4129-B0A0-5FE5DFA14A4E}">
      <dsp:nvSpPr>
        <dsp:cNvPr id="0" name=""/>
        <dsp:cNvSpPr/>
      </dsp:nvSpPr>
      <dsp:spPr>
        <a:xfrm>
          <a:off x="5360908" y="3492515"/>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dirty="0"/>
            <a:t>RECIEVING OFFICER</a:t>
          </a:r>
        </a:p>
      </dsp:txBody>
      <dsp:txXfrm>
        <a:off x="5360908" y="3492515"/>
        <a:ext cx="1039261" cy="538083"/>
      </dsp:txXfrm>
    </dsp:sp>
    <dsp:sp modelId="{6290C307-BD76-4525-95E4-A68F7BF6EC78}">
      <dsp:nvSpPr>
        <dsp:cNvPr id="0" name=""/>
        <dsp:cNvSpPr/>
      </dsp:nvSpPr>
      <dsp:spPr>
        <a:xfrm>
          <a:off x="5568761" y="3911024"/>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7940" tIns="6985" rIns="27940" bIns="6985" numCol="1" spcCol="1270" anchor="ctr" anchorCtr="0">
          <a:noAutofit/>
        </a:bodyPr>
        <a:lstStyle/>
        <a:p>
          <a:pPr lvl="0" algn="r" defTabSz="488950">
            <a:lnSpc>
              <a:spcPct val="90000"/>
            </a:lnSpc>
            <a:spcBef>
              <a:spcPct val="0"/>
            </a:spcBef>
            <a:spcAft>
              <a:spcPct val="35000"/>
            </a:spcAft>
          </a:pPr>
          <a:r>
            <a:rPr lang="en-US" sz="1100" kern="1200" dirty="0" smtClean="0"/>
            <a:t>Noel</a:t>
          </a:r>
          <a:r>
            <a:rPr lang="en-US" sz="1100" kern="1200" baseline="0" dirty="0" smtClean="0"/>
            <a:t> Connors</a:t>
          </a:r>
          <a:endParaRPr lang="en-US" sz="1100" kern="1200" dirty="0"/>
        </a:p>
      </dsp:txBody>
      <dsp:txXfrm>
        <a:off x="5568761" y="3911024"/>
        <a:ext cx="935335" cy="179361"/>
      </dsp:txXfrm>
    </dsp:sp>
    <dsp:sp modelId="{5CF45A7D-ADEF-40A6-8FE4-919EB3A4584E}">
      <dsp:nvSpPr>
        <dsp:cNvPr id="0" name=""/>
        <dsp:cNvSpPr/>
      </dsp:nvSpPr>
      <dsp:spPr>
        <a:xfrm>
          <a:off x="6755201" y="3492515"/>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a:t>DRIVER</a:t>
          </a:r>
        </a:p>
      </dsp:txBody>
      <dsp:txXfrm>
        <a:off x="6755201" y="3492515"/>
        <a:ext cx="1039261" cy="538083"/>
      </dsp:txXfrm>
    </dsp:sp>
    <dsp:sp modelId="{1C293FA8-0F30-4107-8971-50D10BA5B62A}">
      <dsp:nvSpPr>
        <dsp:cNvPr id="0" name=""/>
        <dsp:cNvSpPr/>
      </dsp:nvSpPr>
      <dsp:spPr>
        <a:xfrm>
          <a:off x="6963054" y="3911024"/>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30480" bIns="7620" numCol="1" spcCol="1270" anchor="ctr" anchorCtr="0">
          <a:noAutofit/>
        </a:bodyPr>
        <a:lstStyle/>
        <a:p>
          <a:pPr lvl="0" algn="ctr" defTabSz="533400">
            <a:lnSpc>
              <a:spcPct val="90000"/>
            </a:lnSpc>
            <a:spcBef>
              <a:spcPct val="0"/>
            </a:spcBef>
            <a:spcAft>
              <a:spcPct val="35000"/>
            </a:spcAft>
          </a:pPr>
          <a:r>
            <a:rPr lang="en-US" sz="1200" kern="1200"/>
            <a:t>Eugene Bell</a:t>
          </a:r>
        </a:p>
      </dsp:txBody>
      <dsp:txXfrm>
        <a:off x="6963054" y="3911024"/>
        <a:ext cx="935335" cy="179361"/>
      </dsp:txXfrm>
    </dsp:sp>
    <dsp:sp modelId="{09F6778B-482B-4C78-B2FB-1239E61DCF23}">
      <dsp:nvSpPr>
        <dsp:cNvPr id="0" name=""/>
        <dsp:cNvSpPr/>
      </dsp:nvSpPr>
      <dsp:spPr>
        <a:xfrm>
          <a:off x="5360908" y="4341491"/>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a:t>LABORER</a:t>
          </a:r>
        </a:p>
      </dsp:txBody>
      <dsp:txXfrm>
        <a:off x="5360908" y="4341491"/>
        <a:ext cx="1039261" cy="538083"/>
      </dsp:txXfrm>
    </dsp:sp>
    <dsp:sp modelId="{F2FE640D-2517-49A2-B95E-AE5643265552}">
      <dsp:nvSpPr>
        <dsp:cNvPr id="0" name=""/>
        <dsp:cNvSpPr/>
      </dsp:nvSpPr>
      <dsp:spPr>
        <a:xfrm>
          <a:off x="5568761" y="4760000"/>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30480" bIns="7620" numCol="1" spcCol="1270" anchor="ctr" anchorCtr="0">
          <a:noAutofit/>
        </a:bodyPr>
        <a:lstStyle/>
        <a:p>
          <a:pPr lvl="0" algn="r" defTabSz="533400">
            <a:lnSpc>
              <a:spcPct val="90000"/>
            </a:lnSpc>
            <a:spcBef>
              <a:spcPct val="0"/>
            </a:spcBef>
            <a:spcAft>
              <a:spcPct val="35000"/>
            </a:spcAft>
          </a:pPr>
          <a:endParaRPr lang="en-US" sz="1200" kern="1200" dirty="0"/>
        </a:p>
      </dsp:txBody>
      <dsp:txXfrm>
        <a:off x="5568761" y="4760000"/>
        <a:ext cx="935335" cy="179361"/>
      </dsp:txXfrm>
    </dsp:sp>
    <dsp:sp modelId="{64AEB9C1-1877-4A50-88C2-C4F06A5F5287}">
      <dsp:nvSpPr>
        <dsp:cNvPr id="0" name=""/>
        <dsp:cNvSpPr/>
      </dsp:nvSpPr>
      <dsp:spPr>
        <a:xfrm>
          <a:off x="6755201" y="4341491"/>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dirty="0"/>
            <a:t>LABORER</a:t>
          </a:r>
        </a:p>
      </dsp:txBody>
      <dsp:txXfrm>
        <a:off x="6755201" y="4341491"/>
        <a:ext cx="1039261" cy="538083"/>
      </dsp:txXfrm>
    </dsp:sp>
    <dsp:sp modelId="{8E8283B7-822D-4713-9B65-D7CF075E0FE1}">
      <dsp:nvSpPr>
        <dsp:cNvPr id="0" name=""/>
        <dsp:cNvSpPr/>
      </dsp:nvSpPr>
      <dsp:spPr>
        <a:xfrm>
          <a:off x="6963054" y="4760000"/>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r" defTabSz="444500">
            <a:lnSpc>
              <a:spcPct val="90000"/>
            </a:lnSpc>
            <a:spcBef>
              <a:spcPct val="0"/>
            </a:spcBef>
            <a:spcAft>
              <a:spcPct val="35000"/>
            </a:spcAft>
          </a:pPr>
          <a:r>
            <a:rPr lang="en-US" sz="1000" kern="1200" dirty="0" smtClean="0"/>
            <a:t>Athniel Blyden</a:t>
          </a:r>
          <a:endParaRPr lang="en-US" sz="1000" kern="1200" dirty="0"/>
        </a:p>
      </dsp:txBody>
      <dsp:txXfrm>
        <a:off x="6963054" y="4760000"/>
        <a:ext cx="935335" cy="179361"/>
      </dsp:txXfrm>
    </dsp:sp>
    <dsp:sp modelId="{E2412FC3-3654-447F-958A-BA10DEA9FE3F}">
      <dsp:nvSpPr>
        <dsp:cNvPr id="0" name=""/>
        <dsp:cNvSpPr/>
      </dsp:nvSpPr>
      <dsp:spPr>
        <a:xfrm>
          <a:off x="5360908" y="5190467"/>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a:t>LABORER</a:t>
          </a:r>
        </a:p>
      </dsp:txBody>
      <dsp:txXfrm>
        <a:off x="5360908" y="5190467"/>
        <a:ext cx="1039261" cy="538083"/>
      </dsp:txXfrm>
    </dsp:sp>
    <dsp:sp modelId="{52EC4496-E901-4185-B4AB-9DC481A941D6}">
      <dsp:nvSpPr>
        <dsp:cNvPr id="0" name=""/>
        <dsp:cNvSpPr/>
      </dsp:nvSpPr>
      <dsp:spPr>
        <a:xfrm>
          <a:off x="5568761" y="5608977"/>
          <a:ext cx="935335" cy="179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7620" rIns="30480" bIns="7620" numCol="1" spcCol="1270" anchor="ctr" anchorCtr="0">
          <a:noAutofit/>
        </a:bodyPr>
        <a:lstStyle/>
        <a:p>
          <a:pPr lvl="0" algn="r" defTabSz="533400">
            <a:lnSpc>
              <a:spcPct val="90000"/>
            </a:lnSpc>
            <a:spcBef>
              <a:spcPct val="0"/>
            </a:spcBef>
            <a:spcAft>
              <a:spcPct val="35000"/>
            </a:spcAft>
          </a:pPr>
          <a:r>
            <a:rPr lang="en-US" sz="1200" kern="1200" dirty="0" smtClean="0"/>
            <a:t>Vern Niles</a:t>
          </a:r>
          <a:endParaRPr lang="en-US" sz="1200" kern="1200" dirty="0"/>
        </a:p>
      </dsp:txBody>
      <dsp:txXfrm>
        <a:off x="5568761" y="5608977"/>
        <a:ext cx="935335" cy="179361"/>
      </dsp:txXfrm>
    </dsp:sp>
    <dsp:sp modelId="{D70640C8-D37F-45A7-989A-9B7437152131}">
      <dsp:nvSpPr>
        <dsp:cNvPr id="0" name=""/>
        <dsp:cNvSpPr/>
      </dsp:nvSpPr>
      <dsp:spPr>
        <a:xfrm>
          <a:off x="2854236" y="732626"/>
          <a:ext cx="1263274"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75930" numCol="1" spcCol="1270" anchor="ctr" anchorCtr="0">
          <a:noAutofit/>
        </a:bodyPr>
        <a:lstStyle/>
        <a:p>
          <a:pPr lvl="0" algn="ctr" defTabSz="622300">
            <a:lnSpc>
              <a:spcPct val="90000"/>
            </a:lnSpc>
            <a:spcBef>
              <a:spcPct val="0"/>
            </a:spcBef>
            <a:spcAft>
              <a:spcPct val="35000"/>
            </a:spcAft>
          </a:pPr>
          <a:r>
            <a:rPr lang="en-US" sz="1400" kern="1200" dirty="0" smtClean="0"/>
            <a:t>Roberta Andrews</a:t>
          </a:r>
          <a:endParaRPr lang="en-US" sz="1400" kern="1200" dirty="0"/>
        </a:p>
      </dsp:txBody>
      <dsp:txXfrm>
        <a:off x="2854236" y="732626"/>
        <a:ext cx="1263274" cy="538083"/>
      </dsp:txXfrm>
    </dsp:sp>
    <dsp:sp modelId="{B137B220-2D62-4C41-B9CD-5FC36804989D}">
      <dsp:nvSpPr>
        <dsp:cNvPr id="0" name=""/>
        <dsp:cNvSpPr/>
      </dsp:nvSpPr>
      <dsp:spPr>
        <a:xfrm>
          <a:off x="3013286" y="1152359"/>
          <a:ext cx="1315417" cy="186189"/>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ctr" defTabSz="400050">
            <a:lnSpc>
              <a:spcPct val="90000"/>
            </a:lnSpc>
            <a:spcBef>
              <a:spcPct val="0"/>
            </a:spcBef>
            <a:spcAft>
              <a:spcPct val="35000"/>
            </a:spcAft>
          </a:pPr>
          <a:r>
            <a:rPr lang="en-US" sz="900" kern="1200" dirty="0"/>
            <a:t>Administrative </a:t>
          </a:r>
          <a:r>
            <a:rPr lang="en-US" sz="900" kern="1200" dirty="0" smtClean="0"/>
            <a:t>Assistant</a:t>
          </a:r>
          <a:endParaRPr lang="en-US" sz="900" kern="1200" dirty="0"/>
        </a:p>
      </dsp:txBody>
      <dsp:txXfrm>
        <a:off x="3013286" y="1152359"/>
        <a:ext cx="1315417" cy="186189"/>
      </dsp:txXfrm>
    </dsp:sp>
    <dsp:sp modelId="{6451DB77-6CEB-4F09-92B2-24F56AE508FD}">
      <dsp:nvSpPr>
        <dsp:cNvPr id="0" name=""/>
        <dsp:cNvSpPr/>
      </dsp:nvSpPr>
      <dsp:spPr>
        <a:xfrm>
          <a:off x="4542918" y="1663338"/>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5930" numCol="1" spcCol="1270" anchor="ctr" anchorCtr="0">
          <a:noAutofit/>
        </a:bodyPr>
        <a:lstStyle/>
        <a:p>
          <a:pPr lvl="0" algn="ctr" defTabSz="533400">
            <a:lnSpc>
              <a:spcPct val="90000"/>
            </a:lnSpc>
            <a:spcBef>
              <a:spcPct val="0"/>
            </a:spcBef>
            <a:spcAft>
              <a:spcPct val="35000"/>
            </a:spcAft>
          </a:pPr>
          <a:r>
            <a:rPr lang="en-US" sz="1200" kern="1200" dirty="0" smtClean="0"/>
            <a:t>COSMORE </a:t>
          </a:r>
          <a:r>
            <a:rPr lang="en-US" sz="1200" kern="1200" dirty="0"/>
            <a:t>WHEATLEY</a:t>
          </a:r>
        </a:p>
      </dsp:txBody>
      <dsp:txXfrm>
        <a:off x="4542918" y="1663338"/>
        <a:ext cx="1039261" cy="538083"/>
      </dsp:txXfrm>
    </dsp:sp>
    <dsp:sp modelId="{E9A38914-9EAB-4265-A352-5A5628558A59}">
      <dsp:nvSpPr>
        <dsp:cNvPr id="0" name=""/>
        <dsp:cNvSpPr/>
      </dsp:nvSpPr>
      <dsp:spPr>
        <a:xfrm>
          <a:off x="4605559" y="2145857"/>
          <a:ext cx="1461928" cy="193306"/>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6350" rIns="25400" bIns="6350" numCol="1" spcCol="1270" anchor="ctr" anchorCtr="0">
          <a:noAutofit/>
        </a:bodyPr>
        <a:lstStyle/>
        <a:p>
          <a:pPr lvl="0" algn="r" defTabSz="444500">
            <a:lnSpc>
              <a:spcPct val="90000"/>
            </a:lnSpc>
            <a:spcBef>
              <a:spcPct val="0"/>
            </a:spcBef>
            <a:spcAft>
              <a:spcPct val="35000"/>
            </a:spcAft>
          </a:pPr>
          <a:r>
            <a:rPr lang="en-US" sz="1000" kern="1200" dirty="0"/>
            <a:t>Procurement Assistant</a:t>
          </a:r>
        </a:p>
      </dsp:txBody>
      <dsp:txXfrm>
        <a:off x="4605559" y="2145857"/>
        <a:ext cx="1461928" cy="193306"/>
      </dsp:txXfrm>
    </dsp:sp>
    <dsp:sp modelId="{26FCFD90-9F4E-4B67-A95D-3BD44D9C00CA}">
      <dsp:nvSpPr>
        <dsp:cNvPr id="0" name=""/>
        <dsp:cNvSpPr/>
      </dsp:nvSpPr>
      <dsp:spPr>
        <a:xfrm>
          <a:off x="2838460" y="1643787"/>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75930" numCol="1" spcCol="1270" anchor="ctr" anchorCtr="0">
          <a:noAutofit/>
        </a:bodyPr>
        <a:lstStyle/>
        <a:p>
          <a:pPr lvl="0" algn="ctr" defTabSz="444500">
            <a:lnSpc>
              <a:spcPct val="90000"/>
            </a:lnSpc>
            <a:spcBef>
              <a:spcPct val="0"/>
            </a:spcBef>
            <a:spcAft>
              <a:spcPct val="35000"/>
            </a:spcAft>
          </a:pPr>
          <a:r>
            <a:rPr lang="en-US" sz="1000" kern="1200" dirty="0" smtClean="0"/>
            <a:t>Khadila Joseph	</a:t>
          </a:r>
          <a:endParaRPr lang="en-US" sz="1000" kern="1200" dirty="0"/>
        </a:p>
      </dsp:txBody>
      <dsp:txXfrm>
        <a:off x="2838460" y="1643787"/>
        <a:ext cx="1039261" cy="538083"/>
      </dsp:txXfrm>
    </dsp:sp>
    <dsp:sp modelId="{0E07047B-10F1-4F82-B313-D963C8079082}">
      <dsp:nvSpPr>
        <dsp:cNvPr id="0" name=""/>
        <dsp:cNvSpPr/>
      </dsp:nvSpPr>
      <dsp:spPr>
        <a:xfrm>
          <a:off x="3036697" y="2072731"/>
          <a:ext cx="1247325" cy="237361"/>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a:t>Contract Administrator</a:t>
          </a:r>
        </a:p>
      </dsp:txBody>
      <dsp:txXfrm>
        <a:off x="3036697" y="2072731"/>
        <a:ext cx="1247325" cy="237361"/>
      </dsp:txXfrm>
    </dsp:sp>
    <dsp:sp modelId="{2C0CB337-E0EA-48A4-B014-CCDA3B2B29BE}">
      <dsp:nvSpPr>
        <dsp:cNvPr id="0" name=""/>
        <dsp:cNvSpPr/>
      </dsp:nvSpPr>
      <dsp:spPr>
        <a:xfrm>
          <a:off x="2209801" y="4343397"/>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75930" numCol="1" spcCol="1270" anchor="ctr" anchorCtr="0">
          <a:noAutofit/>
        </a:bodyPr>
        <a:lstStyle/>
        <a:p>
          <a:pPr lvl="0" algn="ctr" defTabSz="488950">
            <a:lnSpc>
              <a:spcPct val="90000"/>
            </a:lnSpc>
            <a:spcBef>
              <a:spcPct val="0"/>
            </a:spcBef>
            <a:spcAft>
              <a:spcPct val="35000"/>
            </a:spcAft>
          </a:pPr>
          <a:r>
            <a:rPr lang="en-US" sz="1100" kern="1200" dirty="0" smtClean="0"/>
            <a:t>Barbara Harvey</a:t>
          </a:r>
          <a:endParaRPr lang="en-US" sz="1100" kern="1200" dirty="0"/>
        </a:p>
      </dsp:txBody>
      <dsp:txXfrm>
        <a:off x="2209801" y="4343397"/>
        <a:ext cx="1039261" cy="538083"/>
      </dsp:txXfrm>
    </dsp:sp>
    <dsp:sp modelId="{7E90464F-8A67-4481-979D-90B34A43DB08}">
      <dsp:nvSpPr>
        <dsp:cNvPr id="0" name=""/>
        <dsp:cNvSpPr/>
      </dsp:nvSpPr>
      <dsp:spPr>
        <a:xfrm>
          <a:off x="2240659" y="4724401"/>
          <a:ext cx="1079844" cy="3217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dirty="0" smtClean="0"/>
            <a:t>Procurement Clerk</a:t>
          </a:r>
          <a:endParaRPr lang="en-US" sz="900" kern="1200" dirty="0"/>
        </a:p>
      </dsp:txBody>
      <dsp:txXfrm>
        <a:off x="2240659" y="4724401"/>
        <a:ext cx="1079844" cy="321720"/>
      </dsp:txXfrm>
    </dsp:sp>
    <dsp:sp modelId="{CC23D3E5-E3A1-423D-9603-00ADA04E4B2E}">
      <dsp:nvSpPr>
        <dsp:cNvPr id="0" name=""/>
        <dsp:cNvSpPr/>
      </dsp:nvSpPr>
      <dsp:spPr>
        <a:xfrm>
          <a:off x="7391396" y="2590800"/>
          <a:ext cx="1039261" cy="53808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75930" numCol="1" spcCol="1270" anchor="ctr" anchorCtr="0">
          <a:noAutofit/>
        </a:bodyPr>
        <a:lstStyle/>
        <a:p>
          <a:pPr lvl="0" algn="ctr" defTabSz="488950">
            <a:lnSpc>
              <a:spcPct val="90000"/>
            </a:lnSpc>
            <a:spcBef>
              <a:spcPct val="0"/>
            </a:spcBef>
            <a:spcAft>
              <a:spcPct val="35000"/>
            </a:spcAft>
          </a:pPr>
          <a:r>
            <a:rPr lang="en-US" sz="1100" kern="1200" dirty="0" smtClean="0"/>
            <a:t>Steven Walters</a:t>
          </a:r>
          <a:endParaRPr lang="en-US" sz="1100" kern="1200" dirty="0"/>
        </a:p>
      </dsp:txBody>
      <dsp:txXfrm>
        <a:off x="7391396" y="2590800"/>
        <a:ext cx="1039261" cy="538083"/>
      </dsp:txXfrm>
    </dsp:sp>
    <dsp:sp modelId="{DDD1BE0E-8BFF-4245-8724-6E25F4E6942C}">
      <dsp:nvSpPr>
        <dsp:cNvPr id="0" name=""/>
        <dsp:cNvSpPr/>
      </dsp:nvSpPr>
      <dsp:spPr>
        <a:xfrm>
          <a:off x="7391398" y="2971800"/>
          <a:ext cx="1079844" cy="32172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5715" rIns="22860" bIns="5715" numCol="1" spcCol="1270" anchor="ctr" anchorCtr="0">
          <a:noAutofit/>
        </a:bodyPr>
        <a:lstStyle/>
        <a:p>
          <a:pPr lvl="0" algn="r" defTabSz="400050">
            <a:lnSpc>
              <a:spcPct val="90000"/>
            </a:lnSpc>
            <a:spcBef>
              <a:spcPct val="0"/>
            </a:spcBef>
            <a:spcAft>
              <a:spcPct val="35000"/>
            </a:spcAft>
          </a:pPr>
          <a:r>
            <a:rPr lang="en-US" sz="900" kern="1200" dirty="0" smtClean="0"/>
            <a:t>Contract Specialist</a:t>
          </a:r>
          <a:endParaRPr lang="en-US" sz="900" kern="1200" dirty="0"/>
        </a:p>
      </dsp:txBody>
      <dsp:txXfrm>
        <a:off x="7391398" y="2971800"/>
        <a:ext cx="1079844" cy="3217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E10D09-1C38-4A24-82EE-5A6C623231D5}">
      <dsp:nvSpPr>
        <dsp:cNvPr id="0" name=""/>
        <dsp:cNvSpPr/>
      </dsp:nvSpPr>
      <dsp:spPr>
        <a:xfrm>
          <a:off x="0" y="731446"/>
          <a:ext cx="4800600" cy="815850"/>
        </a:xfrm>
        <a:prstGeom prst="rect">
          <a:avLst/>
        </a:prstGeom>
        <a:no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291592" rIns="372580"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Event/Hotel</a:t>
          </a:r>
          <a:endParaRPr lang="en-US" sz="1400" kern="1200" dirty="0"/>
        </a:p>
        <a:p>
          <a:pPr marL="114300" lvl="1" indent="-114300" algn="l" defTabSz="622300">
            <a:lnSpc>
              <a:spcPct val="90000"/>
            </a:lnSpc>
            <a:spcBef>
              <a:spcPct val="0"/>
            </a:spcBef>
            <a:spcAft>
              <a:spcPct val="15000"/>
            </a:spcAft>
            <a:buChar char="••"/>
          </a:pPr>
          <a:r>
            <a:rPr lang="en-US" sz="1400" kern="1200" dirty="0" smtClean="0"/>
            <a:t>Munis Professional Service Requisitions</a:t>
          </a:r>
          <a:endParaRPr lang="en-US" sz="1400" kern="1200" dirty="0"/>
        </a:p>
      </dsp:txBody>
      <dsp:txXfrm>
        <a:off x="0" y="731446"/>
        <a:ext cx="4800600" cy="815850"/>
      </dsp:txXfrm>
    </dsp:sp>
    <dsp:sp modelId="{31FF8910-63AB-4043-A89B-AB8E707B7A48}">
      <dsp:nvSpPr>
        <dsp:cNvPr id="0" name=""/>
        <dsp:cNvSpPr/>
      </dsp:nvSpPr>
      <dsp:spPr>
        <a:xfrm>
          <a:off x="152399" y="576122"/>
          <a:ext cx="3360420" cy="413280"/>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22300">
            <a:lnSpc>
              <a:spcPct val="90000"/>
            </a:lnSpc>
            <a:spcBef>
              <a:spcPct val="0"/>
            </a:spcBef>
            <a:spcAft>
              <a:spcPct val="35000"/>
            </a:spcAft>
          </a:pPr>
          <a:r>
            <a:rPr lang="en-US" sz="1400" kern="1200" dirty="0" smtClean="0"/>
            <a:t>Accounts Payable From</a:t>
          </a:r>
          <a:endParaRPr lang="en-US" sz="1400" kern="1200" dirty="0"/>
        </a:p>
      </dsp:txBody>
      <dsp:txXfrm>
        <a:off x="172574" y="596297"/>
        <a:ext cx="3320070" cy="372930"/>
      </dsp:txXfrm>
    </dsp:sp>
    <dsp:sp modelId="{3ABBBA71-EF6A-41E4-B9DB-7884A5F441C0}">
      <dsp:nvSpPr>
        <dsp:cNvPr id="0" name=""/>
        <dsp:cNvSpPr/>
      </dsp:nvSpPr>
      <dsp:spPr>
        <a:xfrm>
          <a:off x="0" y="1874446"/>
          <a:ext cx="4800600" cy="815850"/>
        </a:xfrm>
        <a:prstGeom prst="rect">
          <a:avLst/>
        </a:prstGeom>
        <a:no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291592" rIns="372580"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smtClean="0"/>
            <a:t>Professional Service Contracts (SFC and GVI)</a:t>
          </a:r>
          <a:endParaRPr lang="en-US" sz="1400" kern="1200" dirty="0"/>
        </a:p>
        <a:p>
          <a:pPr marL="114300" lvl="1" indent="-114300" algn="l" defTabSz="622300">
            <a:lnSpc>
              <a:spcPct val="90000"/>
            </a:lnSpc>
            <a:spcBef>
              <a:spcPct val="0"/>
            </a:spcBef>
            <a:spcAft>
              <a:spcPct val="15000"/>
            </a:spcAft>
            <a:buChar char="••"/>
          </a:pPr>
          <a:r>
            <a:rPr lang="en-US" sz="1400" kern="1200" dirty="0" smtClean="0"/>
            <a:t>Memorandum of Agreement(s)</a:t>
          </a:r>
          <a:endParaRPr lang="en-US" sz="1400" kern="1200" dirty="0"/>
        </a:p>
      </dsp:txBody>
      <dsp:txXfrm>
        <a:off x="0" y="1874446"/>
        <a:ext cx="4800600" cy="815850"/>
      </dsp:txXfrm>
    </dsp:sp>
    <dsp:sp modelId="{E828DDC4-0756-415A-B957-94B602877A4A}">
      <dsp:nvSpPr>
        <dsp:cNvPr id="0" name=""/>
        <dsp:cNvSpPr/>
      </dsp:nvSpPr>
      <dsp:spPr>
        <a:xfrm>
          <a:off x="240030" y="1631487"/>
          <a:ext cx="3360420" cy="413280"/>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22300">
            <a:lnSpc>
              <a:spcPct val="90000"/>
            </a:lnSpc>
            <a:spcBef>
              <a:spcPct val="0"/>
            </a:spcBef>
            <a:spcAft>
              <a:spcPct val="35000"/>
            </a:spcAft>
          </a:pPr>
          <a:r>
            <a:rPr lang="en-US" sz="1400" kern="1200" dirty="0" smtClean="0"/>
            <a:t>Contractual Payment Form</a:t>
          </a:r>
          <a:endParaRPr lang="en-US" sz="1400" kern="1200" dirty="0"/>
        </a:p>
      </dsp:txBody>
      <dsp:txXfrm>
        <a:off x="260205" y="1651662"/>
        <a:ext cx="3320070" cy="372930"/>
      </dsp:txXfrm>
    </dsp:sp>
    <dsp:sp modelId="{85F6E77F-A9DB-46BF-B56B-A5918C2B269D}">
      <dsp:nvSpPr>
        <dsp:cNvPr id="0" name=""/>
        <dsp:cNvSpPr/>
      </dsp:nvSpPr>
      <dsp:spPr>
        <a:xfrm>
          <a:off x="0" y="2936217"/>
          <a:ext cx="4800600" cy="718209"/>
        </a:xfrm>
        <a:prstGeom prst="rect">
          <a:avLst/>
        </a:prstGeom>
        <a:noFill/>
        <a:ln w="127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72580" tIns="291592" rIns="372580" bIns="99568" numCol="1" spcCol="1270" anchor="t" anchorCtr="0">
          <a:noAutofit/>
        </a:bodyPr>
        <a:lstStyle/>
        <a:p>
          <a:pPr marL="114300" lvl="1" indent="-114300" algn="l" defTabSz="622300">
            <a:lnSpc>
              <a:spcPct val="90000"/>
            </a:lnSpc>
            <a:spcBef>
              <a:spcPct val="0"/>
            </a:spcBef>
            <a:spcAft>
              <a:spcPct val="15000"/>
            </a:spcAft>
            <a:buChar char="••"/>
          </a:pPr>
          <a:endParaRPr lang="en-US" sz="1400" kern="1200" dirty="0"/>
        </a:p>
      </dsp:txBody>
      <dsp:txXfrm>
        <a:off x="0" y="2936217"/>
        <a:ext cx="4800600" cy="718209"/>
      </dsp:txXfrm>
    </dsp:sp>
    <dsp:sp modelId="{86A43697-948B-4853-B9AD-64B1F9243917}">
      <dsp:nvSpPr>
        <dsp:cNvPr id="0" name=""/>
        <dsp:cNvSpPr/>
      </dsp:nvSpPr>
      <dsp:spPr>
        <a:xfrm>
          <a:off x="228599" y="3044823"/>
          <a:ext cx="3360420" cy="413280"/>
        </a:xfrm>
        <a:prstGeom prst="roundRect">
          <a:avLst/>
        </a:prstGeom>
        <a:solidFill>
          <a:schemeClr val="accent1">
            <a:lumMod val="5000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16" tIns="0" rIns="127016" bIns="0" numCol="1" spcCol="1270" anchor="ctr" anchorCtr="0">
          <a:noAutofit/>
        </a:bodyPr>
        <a:lstStyle/>
        <a:p>
          <a:pPr lvl="0" algn="l" defTabSz="622300">
            <a:lnSpc>
              <a:spcPct val="90000"/>
            </a:lnSpc>
            <a:spcBef>
              <a:spcPct val="0"/>
            </a:spcBef>
            <a:spcAft>
              <a:spcPct val="35000"/>
            </a:spcAft>
          </a:pPr>
          <a:r>
            <a:rPr lang="en-US" sz="1400" kern="1200" dirty="0" smtClean="0">
              <a:hlinkClick xmlns:r="http://schemas.openxmlformats.org/officeDocument/2006/relationships" r:id="rId1"/>
            </a:rPr>
            <a:t>Procurement Policy and Procedure 2-11</a:t>
          </a:r>
          <a:endParaRPr lang="en-US" sz="1400" kern="1200" dirty="0"/>
        </a:p>
      </dsp:txBody>
      <dsp:txXfrm>
        <a:off x="248774" y="3064998"/>
        <a:ext cx="3320070" cy="372930"/>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69AFDC-7658-4951-B0FF-52DFF2A93C0A}" type="datetimeFigureOut">
              <a:rPr lang="en-US" smtClean="0"/>
              <a:t>10/26/2016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F8ED99B-9732-49FC-9C16-B56FEB1B1092}" type="slidenum">
              <a:rPr lang="en-US" smtClean="0"/>
              <a:t>‹#›</a:t>
            </a:fld>
            <a:endParaRPr lang="en-US"/>
          </a:p>
        </p:txBody>
      </p:sp>
    </p:spTree>
    <p:extLst>
      <p:ext uri="{BB962C8B-B14F-4D97-AF65-F5344CB8AC3E}">
        <p14:creationId xmlns:p14="http://schemas.microsoft.com/office/powerpoint/2010/main" val="1314662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BD2D7A-D230-4F91-BD59-0A39C2703BA8}" type="datetimeFigureOut">
              <a:rPr lang="en-US" smtClean="0"/>
              <a:t>10/26/2016</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199CD-3E1B-4AE6-990F-76F925F5EA9F}" type="slidenum">
              <a:rPr lang="en-US" smtClean="0"/>
              <a:t>‹#›</a:t>
            </a:fld>
            <a:endParaRPr lang="en-US"/>
          </a:p>
        </p:txBody>
      </p:sp>
    </p:spTree>
    <p:extLst>
      <p:ext uri="{BB962C8B-B14F-4D97-AF65-F5344CB8AC3E}">
        <p14:creationId xmlns:p14="http://schemas.microsoft.com/office/powerpoint/2010/main" val="4276579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7923213" y="0"/>
            <a:ext cx="4265612" cy="6858000"/>
          </a:xfrm>
          <a:prstGeom prst="rect">
            <a:avLst/>
          </a:prstGeom>
        </p:spPr>
      </p:pic>
      <p:sp>
        <p:nvSpPr>
          <p:cNvPr id="2" name="Title 1"/>
          <p:cNvSpPr>
            <a:spLocks noGrp="1"/>
          </p:cNvSpPr>
          <p:nvPr>
            <p:ph type="ctrTitle"/>
          </p:nvPr>
        </p:nvSpPr>
        <p:spPr>
          <a:xfrm>
            <a:off x="1520824" y="1600200"/>
            <a:ext cx="5945188" cy="3048000"/>
          </a:xfrm>
        </p:spPr>
        <p:txBody>
          <a:bodyPr anchor="b">
            <a:normAutofit/>
          </a:bodyPr>
          <a:lstStyle>
            <a:lvl1pPr>
              <a:lnSpc>
                <a:spcPct val="80000"/>
              </a:lnSpc>
              <a:defRPr sz="660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1520825" y="4898572"/>
            <a:ext cx="5945187" cy="1270453"/>
          </a:xfrm>
        </p:spPr>
        <p:txBody>
          <a:bodyPr>
            <a:noAutofit/>
          </a:bodyPr>
          <a:lstStyle>
            <a:lvl1pPr marL="0" indent="0" algn="l">
              <a:spcBef>
                <a:spcPts val="0"/>
              </a:spcBef>
              <a:buNone/>
              <a:defRPr sz="2800" cap="none" baseline="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cxnSp>
        <p:nvCxnSpPr>
          <p:cNvPr id="6" name="Straight Connector 5"/>
          <p:cNvCxnSpPr/>
          <p:nvPr/>
        </p:nvCxnSpPr>
        <p:spPr>
          <a:xfrm>
            <a:off x="1658936" y="4782971"/>
            <a:ext cx="56546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923213" y="0"/>
            <a:ext cx="1065213" cy="6858000"/>
          </a:xfrm>
          <a:prstGeom prst="rect">
            <a:avLst/>
          </a:prstGeom>
          <a:gradFill flip="none" rotWithShape="1">
            <a:gsLst>
              <a:gs pos="75000">
                <a:schemeClr val="tx2">
                  <a:alpha val="0"/>
                </a:schemeClr>
              </a:gs>
              <a:gs pos="100000">
                <a:schemeClr val="tx2">
                  <a:alpha val="2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9499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10/26/2016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460095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23412" y="646112"/>
            <a:ext cx="1828801" cy="552291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522412" y="646112"/>
            <a:ext cx="7620000" cy="55229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10/26/2016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cxnSp>
        <p:nvCxnSpPr>
          <p:cNvPr id="7" name="Straight Connector 6"/>
          <p:cNvCxnSpPr/>
          <p:nvPr/>
        </p:nvCxnSpPr>
        <p:spPr>
          <a:xfrm>
            <a:off x="9371012" y="762000"/>
            <a:ext cx="0" cy="533400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9035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03F41C87-7AD9-4845-A077-840E4A0F3F06}" type="datetimeFigureOut">
              <a:rPr lang="en-US"/>
              <a:t>10/26/2016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cxnSp>
        <p:nvCxnSpPr>
          <p:cNvPr id="7" name="Straight Connector 6"/>
          <p:cNvCxnSpPr/>
          <p:nvPr/>
        </p:nvCxnSpPr>
        <p:spPr>
          <a:xfrm>
            <a:off x="1658936" y="1709058"/>
            <a:ext cx="9617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825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1123611" y="0"/>
            <a:ext cx="1065213" cy="6858000"/>
          </a:xfrm>
          <a:prstGeom prst="rect">
            <a:avLst/>
          </a:prstGeom>
        </p:spPr>
      </p:pic>
      <p:sp>
        <p:nvSpPr>
          <p:cNvPr id="12" name="Rectangle 11"/>
          <p:cNvSpPr/>
          <p:nvPr/>
        </p:nvSpPr>
        <p:spPr>
          <a:xfrm>
            <a:off x="11123612" y="10886"/>
            <a:ext cx="1065213" cy="6858000"/>
          </a:xfrm>
          <a:prstGeom prst="rect">
            <a:avLst/>
          </a:prstGeom>
          <a:gradFill flip="none" rotWithShape="1">
            <a:gsLst>
              <a:gs pos="75000">
                <a:schemeClr val="tx2">
                  <a:alpha val="0"/>
                </a:schemeClr>
              </a:gs>
              <a:gs pos="100000">
                <a:schemeClr val="tx2">
                  <a:alpha val="2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2410" y="2237096"/>
            <a:ext cx="8229601" cy="2411103"/>
          </a:xfrm>
        </p:spPr>
        <p:txBody>
          <a:bodyPr anchor="b">
            <a:normAutofit/>
          </a:bodyPr>
          <a:lstStyle>
            <a:lvl1pPr algn="l">
              <a:lnSpc>
                <a:spcPct val="80000"/>
              </a:lnSpc>
              <a:defRPr sz="4800" b="0" cap="none" baseline="0">
                <a:solidFill>
                  <a:schemeClr val="tx1"/>
                </a:solidFill>
              </a:defRPr>
            </a:lvl1pPr>
          </a:lstStyle>
          <a:p>
            <a:r>
              <a:rPr lang="en-US" smtClean="0"/>
              <a:t>Click to edit Master title style</a:t>
            </a:r>
            <a:endParaRPr/>
          </a:p>
        </p:txBody>
      </p:sp>
      <p:sp>
        <p:nvSpPr>
          <p:cNvPr id="3" name="Text Placeholder 2"/>
          <p:cNvSpPr>
            <a:spLocks noGrp="1"/>
          </p:cNvSpPr>
          <p:nvPr>
            <p:ph type="body" idx="1"/>
          </p:nvPr>
        </p:nvSpPr>
        <p:spPr>
          <a:xfrm>
            <a:off x="1522412" y="4876800"/>
            <a:ext cx="8229601" cy="1292225"/>
          </a:xfrm>
        </p:spPr>
        <p:txBody>
          <a:bodyPr anchor="t">
            <a:normAutofit/>
          </a:bodyPr>
          <a:lstStyle>
            <a:lvl1pPr marL="0" indent="0">
              <a:spcBef>
                <a:spcPts val="0"/>
              </a:spcBef>
              <a:buNone/>
              <a:defRPr sz="2800" cap="none" baseline="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F41C87-7AD9-4845-A077-840E4A0F3F06}" type="datetimeFigureOut">
              <a:rPr lang="en-US"/>
              <a:t>10/26/2016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A013F82-EE5E-44EE-A61D-E31C6657F26F}" type="slidenum">
              <a:rPr/>
              <a:t>‹#›</a:t>
            </a:fld>
            <a:endParaRPr/>
          </a:p>
        </p:txBody>
      </p:sp>
      <p:cxnSp>
        <p:nvCxnSpPr>
          <p:cNvPr id="9" name="Straight Connector 8"/>
          <p:cNvCxnSpPr/>
          <p:nvPr/>
        </p:nvCxnSpPr>
        <p:spPr>
          <a:xfrm>
            <a:off x="1658936" y="4782971"/>
            <a:ext cx="80168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1813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2413" y="381000"/>
            <a:ext cx="9829798" cy="1219200"/>
          </a:xfrm>
        </p:spPr>
        <p:txBody>
          <a:bodyPr/>
          <a:lstStyle/>
          <a:p>
            <a:r>
              <a:rPr lang="en-US" smtClean="0"/>
              <a:t>Click to edit Master title style</a:t>
            </a:r>
            <a:endParaRPr/>
          </a:p>
        </p:txBody>
      </p:sp>
      <p:sp>
        <p:nvSpPr>
          <p:cNvPr id="3" name="Content Placeholder 2"/>
          <p:cNvSpPr>
            <a:spLocks noGrp="1"/>
          </p:cNvSpPr>
          <p:nvPr>
            <p:ph sz="half" idx="1"/>
          </p:nvPr>
        </p:nvSpPr>
        <p:spPr>
          <a:xfrm>
            <a:off x="1488168" y="1984248"/>
            <a:ext cx="4800600" cy="4187952"/>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551612" y="1984248"/>
            <a:ext cx="4800601" cy="4187952"/>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03F41C87-7AD9-4845-A077-840E4A0F3F06}" type="datetimeFigureOut">
              <a:rPr lang="en-US"/>
              <a:t>10/26/2016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cxnSp>
        <p:nvCxnSpPr>
          <p:cNvPr id="8" name="Straight Connector 7"/>
          <p:cNvCxnSpPr/>
          <p:nvPr/>
        </p:nvCxnSpPr>
        <p:spPr>
          <a:xfrm>
            <a:off x="1658936" y="1709058"/>
            <a:ext cx="9617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5340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22413" y="381000"/>
            <a:ext cx="9829798" cy="12192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828800"/>
            <a:ext cx="4800600" cy="838200"/>
          </a:xfrm>
        </p:spPr>
        <p:txBody>
          <a:bodyPr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743200"/>
            <a:ext cx="4800600" cy="3425825"/>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551613" y="1828800"/>
            <a:ext cx="4800600" cy="838200"/>
          </a:xfrm>
        </p:spPr>
        <p:txBody>
          <a:bodyPr anchor="ctr">
            <a:noAutofit/>
          </a:bodyPr>
          <a:lstStyle>
            <a:lvl1pPr marL="0" indent="0">
              <a:spcBef>
                <a:spcPts val="0"/>
              </a:spcBef>
              <a:buNone/>
              <a:defRPr sz="2400" b="0" cap="none"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551613" y="2743200"/>
            <a:ext cx="4800600" cy="3425825"/>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03F41C87-7AD9-4845-A077-840E4A0F3F06}" type="datetimeFigureOut">
              <a:rPr lang="en-US"/>
              <a:t>10/26/2016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A013F82-EE5E-44EE-A61D-E31C6657F26F}" type="slidenum">
              <a:rPr/>
              <a:t>‹#›</a:t>
            </a:fld>
            <a:endParaRPr/>
          </a:p>
        </p:txBody>
      </p:sp>
      <p:cxnSp>
        <p:nvCxnSpPr>
          <p:cNvPr id="10" name="Straight Connector 9"/>
          <p:cNvCxnSpPr/>
          <p:nvPr/>
        </p:nvCxnSpPr>
        <p:spPr>
          <a:xfrm>
            <a:off x="1658936" y="1709058"/>
            <a:ext cx="9617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8419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Date Placeholder 2"/>
          <p:cNvSpPr>
            <a:spLocks noGrp="1"/>
          </p:cNvSpPr>
          <p:nvPr>
            <p:ph type="dt" sz="half" idx="10"/>
          </p:nvPr>
        </p:nvSpPr>
        <p:spPr/>
        <p:txBody>
          <a:bodyPr/>
          <a:lstStyle/>
          <a:p>
            <a:fld id="{03F41C87-7AD9-4845-A077-840E4A0F3F06}" type="datetimeFigureOut">
              <a:rPr lang="en-US"/>
              <a:t>10/26/2016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A013F82-EE5E-44EE-A61D-E31C6657F26F}" type="slidenum">
              <a:rPr/>
              <a:t>‹#›</a:t>
            </a:fld>
            <a:endParaRPr/>
          </a:p>
        </p:txBody>
      </p:sp>
      <p:cxnSp>
        <p:nvCxnSpPr>
          <p:cNvPr id="6" name="Straight Connector 5"/>
          <p:cNvCxnSpPr/>
          <p:nvPr/>
        </p:nvCxnSpPr>
        <p:spPr>
          <a:xfrm>
            <a:off x="1658936" y="1709058"/>
            <a:ext cx="9617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6631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F41C87-7AD9-4845-A077-840E4A0F3F06}" type="datetimeFigureOut">
              <a:rPr lang="en-US"/>
              <a:t>10/26/2016</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A013F82-EE5E-44EE-A61D-E31C6657F26F}" type="slidenum">
              <a:rPr/>
              <a:t>‹#›</a:t>
            </a:fld>
            <a:endParaRPr/>
          </a:p>
        </p:txBody>
      </p:sp>
    </p:spTree>
    <p:extLst>
      <p:ext uri="{BB962C8B-B14F-4D97-AF65-F5344CB8AC3E}">
        <p14:creationId xmlns:p14="http://schemas.microsoft.com/office/powerpoint/2010/main" val="3607540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2413" y="685800"/>
            <a:ext cx="4114800" cy="1925637"/>
          </a:xfrm>
        </p:spPr>
        <p:txBody>
          <a:bodyPr anchor="b">
            <a:noAutofit/>
          </a:bodyPr>
          <a:lstStyle>
            <a:lvl1pPr algn="l">
              <a:lnSpc>
                <a:spcPct val="80000"/>
              </a:lnSpc>
              <a:defRPr sz="4000" b="0">
                <a:solidFill>
                  <a:schemeClr val="accent1"/>
                </a:solidFill>
              </a:defRPr>
            </a:lvl1pPr>
          </a:lstStyle>
          <a:p>
            <a:r>
              <a:rPr lang="en-US" smtClean="0"/>
              <a:t>Click to edit Master title style</a:t>
            </a:r>
            <a:endParaRPr/>
          </a:p>
        </p:txBody>
      </p:sp>
      <p:sp>
        <p:nvSpPr>
          <p:cNvPr id="3" name="Content Placeholder 2"/>
          <p:cNvSpPr>
            <a:spLocks noGrp="1"/>
          </p:cNvSpPr>
          <p:nvPr>
            <p:ph idx="1"/>
          </p:nvPr>
        </p:nvSpPr>
        <p:spPr>
          <a:xfrm>
            <a:off x="6094414" y="685800"/>
            <a:ext cx="5257799"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2895599"/>
            <a:ext cx="4114800" cy="1752601"/>
          </a:xfrm>
        </p:spPr>
        <p:txBody>
          <a:bodyPr>
            <a:normAutofit/>
          </a:bodyPr>
          <a:lstStyle>
            <a:lvl1pPr marL="0" indent="0">
              <a:lnSpc>
                <a:spcPct val="90000"/>
              </a:lnSpc>
              <a:spcBef>
                <a:spcPts val="18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3F41C87-7AD9-4845-A077-840E4A0F3F06}" type="datetimeFigureOut">
              <a:rPr lang="en-US"/>
              <a:t>10/26/2016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A013F82-EE5E-44EE-A61D-E31C6657F26F}" type="slidenum">
              <a:rPr/>
              <a:t>‹#›</a:t>
            </a:fld>
            <a:endParaRPr/>
          </a:p>
        </p:txBody>
      </p:sp>
      <p:cxnSp>
        <p:nvCxnSpPr>
          <p:cNvPr id="8" name="Straight Connector 7"/>
          <p:cNvCxnSpPr/>
          <p:nvPr/>
        </p:nvCxnSpPr>
        <p:spPr>
          <a:xfrm>
            <a:off x="1658936" y="2743200"/>
            <a:ext cx="3902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498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094414" y="0"/>
            <a:ext cx="6172198" cy="6857999"/>
          </a:xfrm>
          <a:solidFill>
            <a:schemeClr val="bg2"/>
          </a:solidFill>
          <a:effectLst>
            <a:outerShdw blurRad="152400" dist="50800" dir="10800000" algn="r" rotWithShape="0">
              <a:prstClr val="black">
                <a:alpha val="25000"/>
              </a:prst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2" name="Title 1"/>
          <p:cNvSpPr>
            <a:spLocks noGrp="1"/>
          </p:cNvSpPr>
          <p:nvPr>
            <p:ph type="title"/>
          </p:nvPr>
        </p:nvSpPr>
        <p:spPr>
          <a:xfrm>
            <a:off x="1522413" y="685800"/>
            <a:ext cx="4114800" cy="1925638"/>
          </a:xfrm>
        </p:spPr>
        <p:txBody>
          <a:bodyPr anchor="b">
            <a:normAutofit/>
          </a:bodyPr>
          <a:lstStyle>
            <a:lvl1pPr algn="l">
              <a:lnSpc>
                <a:spcPct val="80000"/>
              </a:lnSpc>
              <a:defRPr sz="4000" b="0" i="0" baseline="0">
                <a:solidFill>
                  <a:schemeClr val="accent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1522413" y="2895599"/>
            <a:ext cx="4114800" cy="1752601"/>
          </a:xfrm>
        </p:spPr>
        <p:txBody>
          <a:bodyPr>
            <a:normAutofit/>
          </a:bodyPr>
          <a:lstStyle>
            <a:lvl1pPr marL="0" indent="0">
              <a:lnSpc>
                <a:spcPct val="90000"/>
              </a:lnSpc>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0" name="Straight Connector 9"/>
          <p:cNvCxnSpPr/>
          <p:nvPr/>
        </p:nvCxnSpPr>
        <p:spPr>
          <a:xfrm>
            <a:off x="1658936" y="2743200"/>
            <a:ext cx="3902076" cy="0"/>
          </a:xfrm>
          <a:prstGeom prst="line">
            <a:avLst/>
          </a:prstGeom>
          <a:ln w="12700">
            <a:solidFill>
              <a:schemeClr val="accent1"/>
            </a:solidFill>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9172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3" y="381000"/>
            <a:ext cx="9829799" cy="12192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3" y="1981200"/>
            <a:ext cx="9829799" cy="41878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228011" y="6400800"/>
            <a:ext cx="1548659" cy="276228"/>
          </a:xfrm>
          <a:prstGeom prst="rect">
            <a:avLst/>
          </a:prstGeom>
        </p:spPr>
        <p:txBody>
          <a:bodyPr vert="horz" lIns="91440" tIns="45720" rIns="91440" bIns="45720" rtlCol="0" anchor="ctr"/>
          <a:lstStyle>
            <a:lvl1pPr algn="r">
              <a:defRPr sz="1000">
                <a:solidFill>
                  <a:schemeClr val="tx1"/>
                </a:solidFill>
              </a:defRPr>
            </a:lvl1pPr>
          </a:lstStyle>
          <a:p>
            <a:fld id="{03F41C87-7AD9-4845-A077-840E4A0F3F06}" type="datetimeFigureOut">
              <a:rPr lang="en-US"/>
              <a:pPr/>
              <a:t>10/26/2016</a:t>
            </a:fld>
            <a:endParaRPr/>
          </a:p>
        </p:txBody>
      </p:sp>
      <p:sp>
        <p:nvSpPr>
          <p:cNvPr id="5" name="Footer Placeholder 4"/>
          <p:cNvSpPr>
            <a:spLocks noGrp="1"/>
          </p:cNvSpPr>
          <p:nvPr>
            <p:ph type="ftr" sz="quarter" idx="3"/>
          </p:nvPr>
        </p:nvSpPr>
        <p:spPr>
          <a:xfrm>
            <a:off x="1522413" y="6400800"/>
            <a:ext cx="5954834" cy="276228"/>
          </a:xfrm>
          <a:prstGeom prst="rect">
            <a:avLst/>
          </a:prstGeom>
        </p:spPr>
        <p:txBody>
          <a:bodyPr vert="horz" lIns="91440" tIns="45720" rIns="91440" bIns="45720" rtlCol="0" anchor="ctr"/>
          <a:lstStyle>
            <a:lvl1pPr algn="l">
              <a:defRPr sz="1000">
                <a:solidFill>
                  <a:schemeClr val="tx1"/>
                </a:solidFill>
              </a:defRPr>
            </a:lvl1pPr>
          </a:lstStyle>
          <a:p>
            <a:endParaRPr/>
          </a:p>
        </p:txBody>
      </p:sp>
      <p:sp>
        <p:nvSpPr>
          <p:cNvPr id="6" name="Slide Number Placeholder 5"/>
          <p:cNvSpPr>
            <a:spLocks noGrp="1"/>
          </p:cNvSpPr>
          <p:nvPr>
            <p:ph type="sldNum" sz="quarter" idx="4"/>
          </p:nvPr>
        </p:nvSpPr>
        <p:spPr>
          <a:xfrm>
            <a:off x="10285411" y="6400800"/>
            <a:ext cx="1066802" cy="276228"/>
          </a:xfrm>
          <a:prstGeom prst="rect">
            <a:avLst/>
          </a:prstGeom>
        </p:spPr>
        <p:txBody>
          <a:bodyPr vert="horz" lIns="91440" tIns="45720" rIns="91440" bIns="45720" rtlCol="0" anchor="ctr"/>
          <a:lstStyle>
            <a:lvl1pPr algn="r">
              <a:defRPr sz="1000">
                <a:solidFill>
                  <a:schemeClr val="tx1"/>
                </a:solidFill>
              </a:defRPr>
            </a:lvl1pPr>
          </a:lstStyle>
          <a:p>
            <a:fld id="{2A013F82-EE5E-44EE-A61D-E31C6657F26F}" type="slidenum">
              <a:rPr/>
              <a:pPr/>
              <a:t>‹#›</a:t>
            </a:fld>
            <a:endParaRPr/>
          </a:p>
        </p:txBody>
      </p:sp>
      <p:pic>
        <p:nvPicPr>
          <p:cNvPr id="9" name="Picture 8"/>
          <p:cNvPicPr>
            <a:picLocks noChangeAspect="1"/>
          </p:cNvPicPr>
          <p:nvPr/>
        </p:nvPicPr>
        <p:blipFill rotWithShape="1">
          <a:blip r:embed="rId13" cstate="print">
            <a:extLst>
              <a:ext uri="{28A0092B-C50C-407E-A947-70E740481C1C}">
                <a14:useLocalDpi xmlns:a14="http://schemas.microsoft.com/office/drawing/2010/main" val="0"/>
              </a:ext>
            </a:extLst>
          </a:blip>
          <a:srcRect/>
          <a:stretch/>
        </p:blipFill>
        <p:spPr>
          <a:xfrm>
            <a:off x="1" y="0"/>
            <a:ext cx="1065213" cy="6858000"/>
          </a:xfrm>
          <a:prstGeom prst="rect">
            <a:avLst/>
          </a:prstGeom>
        </p:spPr>
      </p:pic>
      <p:sp>
        <p:nvSpPr>
          <p:cNvPr id="10" name="Rectangle 9"/>
          <p:cNvSpPr/>
          <p:nvPr/>
        </p:nvSpPr>
        <p:spPr>
          <a:xfrm>
            <a:off x="1" y="0"/>
            <a:ext cx="1065213" cy="6858000"/>
          </a:xfrm>
          <a:prstGeom prst="rect">
            <a:avLst/>
          </a:prstGeom>
          <a:gradFill flip="none" rotWithShape="1">
            <a:gsLst>
              <a:gs pos="75000">
                <a:schemeClr val="tx2">
                  <a:alpha val="0"/>
                </a:schemeClr>
              </a:gs>
              <a:gs pos="100000">
                <a:schemeClr val="tx2">
                  <a:alpha val="2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extLst>
      <p:ext uri="{BB962C8B-B14F-4D97-AF65-F5344CB8AC3E}">
        <p14:creationId xmlns:p14="http://schemas.microsoft.com/office/powerpoint/2010/main" val="14030599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223838" indent="-223838" algn="l" defTabSz="914400" rtl="0" eaLnBrk="1" latinLnBrk="0" hangingPunct="1">
        <a:lnSpc>
          <a:spcPct val="90000"/>
        </a:lnSpc>
        <a:spcBef>
          <a:spcPts val="1800"/>
        </a:spcBef>
        <a:buClr>
          <a:schemeClr val="tx1">
            <a:lumMod val="50000"/>
            <a:lumOff val="50000"/>
          </a:schemeClr>
        </a:buClr>
        <a:buSzPct val="80000"/>
        <a:buFont typeface="Arial" pitchFamily="34" charset="0"/>
        <a:buChar char="•"/>
        <a:defRPr sz="2400" kern="1200">
          <a:solidFill>
            <a:schemeClr val="tx1"/>
          </a:solidFill>
          <a:latin typeface="+mn-lt"/>
          <a:ea typeface="+mn-ea"/>
          <a:cs typeface="+mn-cs"/>
        </a:defRPr>
      </a:lvl1pPr>
      <a:lvl2pPr marL="511175" indent="-228600" algn="l" defTabSz="914400" rtl="0" eaLnBrk="1" latinLnBrk="0" hangingPunct="1">
        <a:lnSpc>
          <a:spcPct val="90000"/>
        </a:lnSpc>
        <a:spcBef>
          <a:spcPts val="1000"/>
        </a:spcBef>
        <a:buClr>
          <a:schemeClr val="tx1">
            <a:lumMod val="50000"/>
            <a:lumOff val="50000"/>
          </a:schemeClr>
        </a:buClr>
        <a:buSzPct val="80000"/>
        <a:buFont typeface="Arial" pitchFamily="34" charset="0"/>
        <a:buChar char="•"/>
        <a:defRPr sz="2000" kern="1200">
          <a:solidFill>
            <a:schemeClr val="tx1"/>
          </a:solidFill>
          <a:latin typeface="+mn-lt"/>
          <a:ea typeface="+mn-ea"/>
          <a:cs typeface="+mn-cs"/>
        </a:defRPr>
      </a:lvl2pPr>
      <a:lvl3pPr marL="685800" indent="-174625" algn="l" defTabSz="914400" rtl="0" eaLnBrk="1" latinLnBrk="0" hangingPunct="1">
        <a:lnSpc>
          <a:spcPct val="90000"/>
        </a:lnSpc>
        <a:spcBef>
          <a:spcPts val="600"/>
        </a:spcBef>
        <a:buClr>
          <a:schemeClr val="tx1">
            <a:lumMod val="50000"/>
            <a:lumOff val="50000"/>
          </a:schemeClr>
        </a:buClr>
        <a:buSzPct val="80000"/>
        <a:buFont typeface="Arial" pitchFamily="34" charset="0"/>
        <a:buChar char="•"/>
        <a:defRPr sz="1800" kern="1200">
          <a:solidFill>
            <a:schemeClr val="tx1"/>
          </a:solidFill>
          <a:latin typeface="+mn-lt"/>
          <a:ea typeface="+mn-ea"/>
          <a:cs typeface="+mn-cs"/>
        </a:defRPr>
      </a:lvl3pPr>
      <a:lvl4pPr marL="860425" indent="-174625" algn="l" defTabSz="914400" rtl="0" eaLnBrk="1" latinLnBrk="0" hangingPunct="1">
        <a:lnSpc>
          <a:spcPct val="90000"/>
        </a:lnSpc>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4pPr>
      <a:lvl5pPr marL="1033463" indent="-173038" algn="l" defTabSz="914400" rtl="0" eaLnBrk="1" latinLnBrk="0" hangingPunct="1">
        <a:lnSpc>
          <a:spcPct val="90000"/>
        </a:lnSpc>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5pPr>
      <a:lvl6pPr marL="1207008" indent="-173736" algn="l" defTabSz="914400" rtl="0" eaLnBrk="1" latinLnBrk="0" hangingPunct="1">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6pPr>
      <a:lvl7pPr marL="1380744" indent="-173736" algn="l" defTabSz="914400" rtl="0" eaLnBrk="1" latinLnBrk="0" hangingPunct="1">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7pPr>
      <a:lvl8pPr marL="1554480" indent="-173736" algn="l" defTabSz="914400" rtl="0" eaLnBrk="1" latinLnBrk="0" hangingPunct="1">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8pPr>
      <a:lvl9pPr marL="1728216" indent="-173736" algn="l" defTabSz="914400" rtl="0" eaLnBrk="1" latinLnBrk="0" hangingPunct="1">
        <a:spcBef>
          <a:spcPts val="600"/>
        </a:spcBef>
        <a:buClr>
          <a:schemeClr val="tx1">
            <a:lumMod val="50000"/>
            <a:lumOff val="50000"/>
          </a:schemeClr>
        </a:buClr>
        <a:buSzPct val="8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hyperlink" Target="mailto:paymentcertification@sttj.k12.vi" TargetMode="Externa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tmp"/><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mailto:warehouse2@stx.k12.vi" TargetMode="External"/><Relationship Id="rId2" Type="http://schemas.openxmlformats.org/officeDocument/2006/relationships/hyperlink" Target="mailto:warehousesttj@sttj.vi.k12" TargetMode="Externa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pnp.vide.vi/pages/pro-26-managing-open-pos-489" TargetMode="External"/><Relationship Id="rId13" Type="http://schemas.openxmlformats.org/officeDocument/2006/relationships/hyperlink" Target="http://pnp.vide.vi/pages/pro-211-payment-certification-519" TargetMode="External"/><Relationship Id="rId3" Type="http://schemas.openxmlformats.org/officeDocument/2006/relationships/hyperlink" Target="http://pnp.vide.vi/pages/pro-21-obtaining-sole-source-bids-484" TargetMode="External"/><Relationship Id="rId7" Type="http://schemas.openxmlformats.org/officeDocument/2006/relationships/hyperlink" Target="http://pnp.vide.vi/pages/pro-25-modifying-a-po-488" TargetMode="External"/><Relationship Id="rId12" Type="http://schemas.openxmlformats.org/officeDocument/2006/relationships/hyperlink" Target="http://pnp.vide.vi/pages/pro-210-outstanding-pos-493" TargetMode="External"/><Relationship Id="rId2" Type="http://schemas.openxmlformats.org/officeDocument/2006/relationships/hyperlink" Target="http://pnp.vide.vi/pages/pro-20-procurement-overview-483" TargetMode="External"/><Relationship Id="rId1" Type="http://schemas.openxmlformats.org/officeDocument/2006/relationships/slideLayout" Target="../slideLayouts/slideLayout2.xml"/><Relationship Id="rId6" Type="http://schemas.openxmlformats.org/officeDocument/2006/relationships/hyperlink" Target="http://pnp.vide.vi/pages/pro-24-new-and-re-sent-pos-487" TargetMode="External"/><Relationship Id="rId11" Type="http://schemas.openxmlformats.org/officeDocument/2006/relationships/hyperlink" Target="http://pnp.vide.vi/pages/pro-29-vendor-status-mod-492" TargetMode="External"/><Relationship Id="rId5" Type="http://schemas.openxmlformats.org/officeDocument/2006/relationships/hyperlink" Target="http://pnp.vide.vi/pages/pro-23-obtaining-bids-for-services-486" TargetMode="External"/><Relationship Id="rId15" Type="http://schemas.openxmlformats.org/officeDocument/2006/relationships/hyperlink" Target="http://pnp.vide.vi/pages/pro-213-warehouse-supplies-and-materials-521" TargetMode="External"/><Relationship Id="rId10" Type="http://schemas.openxmlformats.org/officeDocument/2006/relationships/hyperlink" Target="http://pnp.vide.vi/pages/pro-28-vendor-maintenance-491" TargetMode="External"/><Relationship Id="rId4" Type="http://schemas.openxmlformats.org/officeDocument/2006/relationships/hyperlink" Target="http://pnp.vide.vi/pages/pro-22-obtaining-bids-for-goods-485" TargetMode="External"/><Relationship Id="rId9" Type="http://schemas.openxmlformats.org/officeDocument/2006/relationships/hyperlink" Target="http://pnp.vide.vi/pages/pro-27-new-vendor-setup-490" TargetMode="External"/><Relationship Id="rId14" Type="http://schemas.openxmlformats.org/officeDocument/2006/relationships/hyperlink" Target="http://pnp.vide.vi/pages/pro-212-justification-letters-520" TargetMode="Externa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Word_97_-_2003_Document1.doc"/><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8.xml.rels><?xml version="1.0" encoding="UTF-8" standalone="yes"?>
<Relationships xmlns="http://schemas.openxmlformats.org/package/2006/relationships"><Relationship Id="rId2" Type="http://schemas.openxmlformats.org/officeDocument/2006/relationships/hyperlink" Target="mailto:procurement@doe.vi" TargetMode="Externa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3418" y="2650524"/>
            <a:ext cx="7620000" cy="2133600"/>
          </a:xfrm>
        </p:spPr>
        <p:txBody>
          <a:bodyPr>
            <a:normAutofit/>
          </a:bodyPr>
          <a:lstStyle/>
          <a:p>
            <a:pPr algn="ctr"/>
            <a:r>
              <a:rPr lang="en-US" sz="5500" dirty="0" smtClean="0">
                <a:solidFill>
                  <a:schemeClr val="accent6">
                    <a:lumMod val="75000"/>
                  </a:schemeClr>
                </a:solidFill>
              </a:rPr>
              <a:t>Procurement Informational Seminar</a:t>
            </a:r>
            <a:endParaRPr lang="en-US" sz="5500" dirty="0">
              <a:solidFill>
                <a:schemeClr val="accent6">
                  <a:lumMod val="75000"/>
                </a:schemeClr>
              </a:solidFill>
            </a:endParaRPr>
          </a:p>
        </p:txBody>
      </p:sp>
      <p:sp>
        <p:nvSpPr>
          <p:cNvPr id="3" name="Subtitle 2"/>
          <p:cNvSpPr>
            <a:spLocks noGrp="1"/>
          </p:cNvSpPr>
          <p:nvPr>
            <p:ph type="subTitle" idx="1"/>
          </p:nvPr>
        </p:nvSpPr>
        <p:spPr/>
        <p:txBody>
          <a:bodyPr/>
          <a:lstStyle/>
          <a:p>
            <a:pPr algn="ctr"/>
            <a:r>
              <a:rPr lang="en-US" dirty="0" smtClean="0">
                <a:solidFill>
                  <a:schemeClr val="accent6">
                    <a:lumMod val="75000"/>
                  </a:schemeClr>
                </a:solidFill>
              </a:rPr>
              <a:t>October 27</a:t>
            </a:r>
            <a:r>
              <a:rPr lang="en-US" baseline="30000" dirty="0" smtClean="0">
                <a:solidFill>
                  <a:schemeClr val="accent6">
                    <a:lumMod val="75000"/>
                  </a:schemeClr>
                </a:solidFill>
              </a:rPr>
              <a:t>st </a:t>
            </a:r>
            <a:r>
              <a:rPr lang="en-US" dirty="0" smtClean="0">
                <a:solidFill>
                  <a:schemeClr val="accent6">
                    <a:lumMod val="75000"/>
                  </a:schemeClr>
                </a:solidFill>
              </a:rPr>
              <a:t>&amp; 28</a:t>
            </a:r>
            <a:r>
              <a:rPr lang="en-US" baseline="30000" dirty="0" smtClean="0">
                <a:solidFill>
                  <a:schemeClr val="accent6">
                    <a:lumMod val="75000"/>
                  </a:schemeClr>
                </a:solidFill>
              </a:rPr>
              <a:t>th</a:t>
            </a:r>
            <a:r>
              <a:rPr lang="en-US" dirty="0" smtClean="0">
                <a:solidFill>
                  <a:schemeClr val="accent6">
                    <a:lumMod val="75000"/>
                  </a:schemeClr>
                </a:solidFill>
              </a:rPr>
              <a:t>, 2016</a:t>
            </a:r>
            <a:endParaRPr lang="en-US" dirty="0">
              <a:solidFill>
                <a:schemeClr val="accent6">
                  <a:lumMod val="75000"/>
                </a:schemeClr>
              </a:solidFill>
            </a:endParaRPr>
          </a:p>
        </p:txBody>
      </p:sp>
      <p:sp>
        <p:nvSpPr>
          <p:cNvPr id="6" name="AutoShape 2" descr="https://outlook.office.com/owa/service.svc/s/GetAttachmentThumbnail?id=AAMkAGZmZmM2NDhmLTcwZjktNGM2MC04NDVkLTFiYTI3OTJiNTA4YQBGAAAAAABy%2B5P4jn7xSZGHEoxF1gs9BwBDXf%2FCy77eTL3vRowGzYxcAAAAAAEMAABDXf%2FCy77eTL3vRowGzYxcAAA4ncq2AAABEgAQAP0bblLRzBpFonAvLFZg8NU%3D&amp;thumbnailType=2&amp;X-OWA-CANARY=pBTJehQ2M0SxC7K2foPEGIAzCij9_NMY439898hWH8z4K9mPTEQSCwNLL5tyD-pFKHWADI75E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0212" y="304800"/>
            <a:ext cx="2942806" cy="2955324"/>
          </a:xfrm>
          <a:prstGeom prst="rect">
            <a:avLst/>
          </a:prstGeom>
        </p:spPr>
      </p:pic>
    </p:spTree>
    <p:extLst>
      <p:ext uri="{BB962C8B-B14F-4D97-AF65-F5344CB8AC3E}">
        <p14:creationId xmlns:p14="http://schemas.microsoft.com/office/powerpoint/2010/main" val="2320115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CONTRACT MANAGEMENT</a:t>
            </a:r>
            <a:endParaRPr lang="en-US" dirty="0"/>
          </a:p>
        </p:txBody>
      </p:sp>
      <p:sp>
        <p:nvSpPr>
          <p:cNvPr id="5" name="TextBox 4"/>
          <p:cNvSpPr txBox="1"/>
          <p:nvPr/>
        </p:nvSpPr>
        <p:spPr>
          <a:xfrm>
            <a:off x="1823739" y="1880367"/>
            <a:ext cx="4641079" cy="2308324"/>
          </a:xfrm>
          <a:prstGeom prst="rect">
            <a:avLst/>
          </a:prstGeom>
          <a:noFill/>
        </p:spPr>
        <p:txBody>
          <a:bodyPr wrap="none" rtlCol="0">
            <a:spAutoFit/>
          </a:bodyPr>
          <a:lstStyle/>
          <a:p>
            <a:r>
              <a:rPr lang="en-US" dirty="0" smtClean="0">
                <a:solidFill>
                  <a:schemeClr val="accent1">
                    <a:lumMod val="75000"/>
                  </a:schemeClr>
                </a:solidFill>
                <a:latin typeface="Times New Roman" panose="02020603050405020304" pitchFamily="18" charset="0"/>
                <a:cs typeface="Times New Roman" panose="02020603050405020304" pitchFamily="18" charset="0"/>
              </a:rPr>
              <a:t>What are Contracts?</a:t>
            </a:r>
            <a:endParaRPr lang="en-US" dirty="0" smtClean="0">
              <a:latin typeface="Times New Roman" panose="02020603050405020304" pitchFamily="18" charset="0"/>
              <a:cs typeface="Times New Roman" panose="02020603050405020304" pitchFamily="18" charset="0"/>
            </a:endParaRP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Request for Proposal</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Professional Service Contracts</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 Memorandum of Agreement/ Understanding</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Maintenance Agreements</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Hotel and Event Agreements</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Maintenance Agreements</a:t>
            </a:r>
          </a:p>
          <a:p>
            <a:pPr marL="285750" indent="-285750">
              <a:buFont typeface="+mj-lt"/>
              <a:buAutoNum type="romanLcPeriod"/>
            </a:pPr>
            <a:r>
              <a:rPr lang="en-US" dirty="0" smtClean="0">
                <a:latin typeface="Times New Roman" panose="02020603050405020304" pitchFamily="18" charset="0"/>
                <a:cs typeface="Times New Roman" panose="02020603050405020304" pitchFamily="18" charset="0"/>
              </a:rPr>
              <a:t>Hosting Agreements </a:t>
            </a:r>
          </a:p>
        </p:txBody>
      </p:sp>
      <p:sp>
        <p:nvSpPr>
          <p:cNvPr id="8" name="TextBox 7"/>
          <p:cNvSpPr txBox="1"/>
          <p:nvPr/>
        </p:nvSpPr>
        <p:spPr>
          <a:xfrm>
            <a:off x="1843800" y="4191000"/>
            <a:ext cx="9725739" cy="2277547"/>
          </a:xfrm>
          <a:prstGeom prst="rect">
            <a:avLst/>
          </a:prstGeom>
          <a:noFill/>
        </p:spPr>
        <p:txBody>
          <a:bodyPr wrap="none" rtlCol="0">
            <a:spAutoFit/>
          </a:bodyPr>
          <a:lstStyle/>
          <a:p>
            <a:r>
              <a:rPr lang="en-US" dirty="0" smtClean="0">
                <a:solidFill>
                  <a:schemeClr val="accent1">
                    <a:lumMod val="75000"/>
                  </a:schemeClr>
                </a:solidFill>
                <a:latin typeface="Times New Roman" panose="02020603050405020304" pitchFamily="18" charset="0"/>
                <a:cs typeface="Times New Roman" panose="02020603050405020304" pitchFamily="18" charset="0"/>
              </a:rPr>
              <a:t>The Contractual Process</a:t>
            </a:r>
          </a:p>
          <a:p>
            <a:pPr marL="400050" indent="-400050">
              <a:buFont typeface="+mj-lt"/>
              <a:buAutoNum type="romanLcPeriod"/>
            </a:pPr>
            <a:r>
              <a:rPr lang="en-US" dirty="0" smtClean="0">
                <a:latin typeface="Times New Roman" panose="02020603050405020304" pitchFamily="18" charset="0"/>
                <a:cs typeface="Times New Roman" panose="02020603050405020304" pitchFamily="18" charset="0"/>
              </a:rPr>
              <a:t>The contractual process begins with an approved justification letter which should be submitted</a:t>
            </a:r>
          </a:p>
          <a:p>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least two months prior to the expected schedule of service. </a:t>
            </a:r>
          </a:p>
          <a:p>
            <a:pPr marL="400050" indent="-400050">
              <a:buAutoNum type="romanLcPeriod" startAt="2"/>
            </a:pPr>
            <a:r>
              <a:rPr lang="en-US" dirty="0" smtClean="0">
                <a:latin typeface="Times New Roman" panose="02020603050405020304" pitchFamily="18" charset="0"/>
                <a:cs typeface="Times New Roman" panose="02020603050405020304" pitchFamily="18" charset="0"/>
              </a:rPr>
              <a:t>Gathering of contractual documents, i.e. Business </a:t>
            </a:r>
            <a:r>
              <a:rPr lang="en-US" dirty="0">
                <a:latin typeface="Times New Roman" panose="02020603050405020304" pitchFamily="18" charset="0"/>
                <a:cs typeface="Times New Roman" panose="02020603050405020304" pitchFamily="18" charset="0"/>
              </a:rPr>
              <a:t>L</a:t>
            </a:r>
            <a:r>
              <a:rPr lang="en-US" dirty="0" smtClean="0">
                <a:latin typeface="Times New Roman" panose="02020603050405020304" pitchFamily="18" charset="0"/>
                <a:cs typeface="Times New Roman" panose="02020603050405020304" pitchFamily="18" charset="0"/>
              </a:rPr>
              <a:t>icense, </a:t>
            </a:r>
            <a:r>
              <a:rPr lang="en-US" dirty="0">
                <a:latin typeface="Times New Roman" panose="02020603050405020304" pitchFamily="18" charset="0"/>
                <a:cs typeface="Times New Roman" panose="02020603050405020304" pitchFamily="18" charset="0"/>
              </a:rPr>
              <a:t>I</a:t>
            </a:r>
            <a:r>
              <a:rPr lang="en-US" dirty="0" smtClean="0">
                <a:latin typeface="Times New Roman" panose="02020603050405020304" pitchFamily="18" charset="0"/>
                <a:cs typeface="Times New Roman" panose="02020603050405020304" pitchFamily="18" charset="0"/>
              </a:rPr>
              <a:t>nsurance, Certificate of Good Standing </a:t>
            </a:r>
          </a:p>
          <a:p>
            <a:pPr marL="400050" indent="-400050">
              <a:buAutoNum type="romanLcPeriod" startAt="2"/>
            </a:pPr>
            <a:r>
              <a:rPr lang="en-US" dirty="0" smtClean="0">
                <a:latin typeface="Times New Roman" panose="02020603050405020304" pitchFamily="18" charset="0"/>
                <a:cs typeface="Times New Roman" panose="02020603050405020304" pitchFamily="18" charset="0"/>
              </a:rPr>
              <a:t>Drafting</a:t>
            </a:r>
          </a:p>
          <a:p>
            <a:pPr marL="400050" indent="-400050">
              <a:buAutoNum type="romanLcPeriod" startAt="2"/>
            </a:pPr>
            <a:r>
              <a:rPr lang="en-US" dirty="0" smtClean="0">
                <a:latin typeface="Times New Roman" panose="02020603050405020304" pitchFamily="18" charset="0"/>
                <a:cs typeface="Times New Roman" panose="02020603050405020304" pitchFamily="18" charset="0"/>
              </a:rPr>
              <a:t>Review- Legal Counsel, Program, Contractor</a:t>
            </a:r>
          </a:p>
          <a:p>
            <a:pPr marL="400050" indent="-400050">
              <a:buAutoNum type="romanLcPeriod" startAt="2"/>
            </a:pP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Execution and Approval </a:t>
            </a:r>
          </a:p>
          <a:p>
            <a:pPr marL="400050" indent="-400050">
              <a:buFont typeface="+mj-lt"/>
              <a:buAutoNum type="romanLcPeriod"/>
            </a:pPr>
            <a:endParaRPr lang="en-US" sz="1600" dirty="0"/>
          </a:p>
        </p:txBody>
      </p:sp>
    </p:spTree>
    <p:extLst>
      <p:ext uri="{BB962C8B-B14F-4D97-AF65-F5344CB8AC3E}">
        <p14:creationId xmlns:p14="http://schemas.microsoft.com/office/powerpoint/2010/main" val="10286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PAYMENT CERTIFICATION</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89412" y="1658363"/>
            <a:ext cx="4191000" cy="5173133"/>
          </a:xfrm>
          <a:prstGeom prst="rect">
            <a:avLst/>
          </a:prstGeom>
        </p:spPr>
      </p:pic>
    </p:spTree>
    <p:extLst>
      <p:ext uri="{BB962C8B-B14F-4D97-AF65-F5344CB8AC3E}">
        <p14:creationId xmlns:p14="http://schemas.microsoft.com/office/powerpoint/2010/main" val="38495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PAYMENT CERTIFICATION</a:t>
            </a:r>
            <a:endParaRPr lang="en-US" dirty="0"/>
          </a:p>
        </p:txBody>
      </p:sp>
      <p:sp>
        <p:nvSpPr>
          <p:cNvPr id="3" name="Content Placeholder 2"/>
          <p:cNvSpPr>
            <a:spLocks noGrp="1"/>
          </p:cNvSpPr>
          <p:nvPr>
            <p:ph sz="half" idx="1"/>
          </p:nvPr>
        </p:nvSpPr>
        <p:spPr/>
        <p:txBody>
          <a:bodyPr>
            <a:normAutofit lnSpcReduction="10000"/>
          </a:bodyPr>
          <a:lstStyle/>
          <a:p>
            <a:r>
              <a:rPr lang="en-US" sz="1600" dirty="0" smtClean="0">
                <a:solidFill>
                  <a:schemeClr val="accent6"/>
                </a:solidFill>
                <a:latin typeface="Cambria" panose="02040503050406030204" pitchFamily="18" charset="0"/>
              </a:rPr>
              <a:t>Invoice processing of all federal (and some local) funded services</a:t>
            </a:r>
            <a:endParaRPr lang="en-US" sz="1600" dirty="0">
              <a:solidFill>
                <a:schemeClr val="accent6"/>
              </a:solidFill>
              <a:latin typeface="Cambria" panose="02040503050406030204" pitchFamily="18" charset="0"/>
            </a:endParaRPr>
          </a:p>
          <a:p>
            <a:r>
              <a:rPr lang="en-US" sz="1600" dirty="0" smtClean="0">
                <a:solidFill>
                  <a:schemeClr val="accent6"/>
                </a:solidFill>
                <a:latin typeface="Cambria" panose="02040503050406030204" pitchFamily="18" charset="0"/>
              </a:rPr>
              <a:t>All invoices with applicable cover letter and supporting documents should be submitted to </a:t>
            </a:r>
            <a:r>
              <a:rPr lang="en-US" sz="1600" dirty="0" smtClean="0">
                <a:solidFill>
                  <a:schemeClr val="accent6"/>
                </a:solidFill>
                <a:latin typeface="Cambria" panose="02040503050406030204" pitchFamily="18" charset="0"/>
                <a:hlinkClick r:id="rId2"/>
              </a:rPr>
              <a:t>paymentcertification@sttj.k12.vi</a:t>
            </a:r>
            <a:r>
              <a:rPr lang="en-US" sz="1600" dirty="0" smtClean="0">
                <a:solidFill>
                  <a:schemeClr val="accent6"/>
                </a:solidFill>
                <a:latin typeface="Cambria" panose="02040503050406030204" pitchFamily="18" charset="0"/>
              </a:rPr>
              <a:t> </a:t>
            </a:r>
            <a:endParaRPr lang="en-US" sz="1600" dirty="0">
              <a:solidFill>
                <a:schemeClr val="accent6"/>
              </a:solidFill>
              <a:latin typeface="Cambria" panose="02040503050406030204" pitchFamily="18" charset="0"/>
            </a:endParaRPr>
          </a:p>
          <a:p>
            <a:pPr marL="0" indent="0">
              <a:lnSpc>
                <a:spcPct val="110000"/>
              </a:lnSpc>
              <a:buNone/>
            </a:pPr>
            <a:r>
              <a:rPr lang="en-US" sz="2000" i="1" dirty="0" smtClean="0">
                <a:solidFill>
                  <a:schemeClr val="accent6"/>
                </a:solidFill>
              </a:rPr>
              <a:t>The Payment </a:t>
            </a:r>
            <a:r>
              <a:rPr lang="en-US" sz="2000" i="1" dirty="0">
                <a:solidFill>
                  <a:schemeClr val="accent6"/>
                </a:solidFill>
              </a:rPr>
              <a:t>A</a:t>
            </a:r>
            <a:r>
              <a:rPr lang="en-US" sz="2000" i="1" dirty="0" smtClean="0">
                <a:solidFill>
                  <a:schemeClr val="accent6"/>
                </a:solidFill>
              </a:rPr>
              <a:t>pproval </a:t>
            </a:r>
            <a:r>
              <a:rPr lang="en-US" sz="2000" i="1" dirty="0">
                <a:solidFill>
                  <a:schemeClr val="accent6"/>
                </a:solidFill>
              </a:rPr>
              <a:t>P</a:t>
            </a:r>
            <a:r>
              <a:rPr lang="en-US" sz="2000" i="1" dirty="0" smtClean="0">
                <a:solidFill>
                  <a:schemeClr val="accent6"/>
                </a:solidFill>
              </a:rPr>
              <a:t>rocess</a:t>
            </a:r>
          </a:p>
          <a:p>
            <a:pPr marL="0" indent="0">
              <a:lnSpc>
                <a:spcPct val="110000"/>
              </a:lnSpc>
              <a:buNone/>
            </a:pPr>
            <a:r>
              <a:rPr lang="en-US" sz="1600" dirty="0" smtClean="0">
                <a:solidFill>
                  <a:schemeClr val="accent6"/>
                </a:solidFill>
                <a:latin typeface="Times New Roman" panose="02020603050405020304" pitchFamily="18" charset="0"/>
                <a:cs typeface="Times New Roman" panose="02020603050405020304" pitchFamily="18" charset="0"/>
              </a:rPr>
              <a:t>1. Payment </a:t>
            </a:r>
            <a:r>
              <a:rPr lang="en-US" sz="1600" dirty="0">
                <a:solidFill>
                  <a:schemeClr val="accent6"/>
                </a:solidFill>
                <a:latin typeface="Times New Roman" panose="02020603050405020304" pitchFamily="18" charset="0"/>
                <a:cs typeface="Times New Roman" panose="02020603050405020304" pitchFamily="18" charset="0"/>
              </a:rPr>
              <a:t>C</a:t>
            </a:r>
            <a:r>
              <a:rPr lang="en-US" sz="1600" dirty="0" smtClean="0">
                <a:solidFill>
                  <a:schemeClr val="accent6"/>
                </a:solidFill>
                <a:latin typeface="Times New Roman" panose="02020603050405020304" pitchFamily="18" charset="0"/>
                <a:cs typeface="Times New Roman" panose="02020603050405020304" pitchFamily="18" charset="0"/>
              </a:rPr>
              <a:t>ertification</a:t>
            </a:r>
          </a:p>
          <a:p>
            <a:pPr marL="0" indent="0">
              <a:lnSpc>
                <a:spcPct val="110000"/>
              </a:lnSpc>
              <a:buNone/>
            </a:pPr>
            <a:r>
              <a:rPr lang="en-US" sz="1600" dirty="0" smtClean="0">
                <a:solidFill>
                  <a:schemeClr val="accent6"/>
                </a:solidFill>
                <a:latin typeface="Times New Roman" panose="02020603050405020304" pitchFamily="18" charset="0"/>
                <a:cs typeface="Times New Roman" panose="02020603050405020304" pitchFamily="18" charset="0"/>
              </a:rPr>
              <a:t>2. *Internal Audit</a:t>
            </a:r>
          </a:p>
          <a:p>
            <a:pPr marL="0" indent="0">
              <a:lnSpc>
                <a:spcPct val="110000"/>
              </a:lnSpc>
              <a:buNone/>
            </a:pPr>
            <a:r>
              <a:rPr lang="en-US" sz="1600" dirty="0" smtClean="0">
                <a:solidFill>
                  <a:schemeClr val="accent6"/>
                </a:solidFill>
                <a:latin typeface="Times New Roman" panose="02020603050405020304" pitchFamily="18" charset="0"/>
                <a:cs typeface="Times New Roman" panose="02020603050405020304" pitchFamily="18" charset="0"/>
              </a:rPr>
              <a:t>3. Accounts Payable</a:t>
            </a:r>
          </a:p>
          <a:p>
            <a:pPr marL="0" indent="0">
              <a:lnSpc>
                <a:spcPct val="110000"/>
              </a:lnSpc>
              <a:buNone/>
            </a:pPr>
            <a:r>
              <a:rPr lang="en-US" sz="1600" dirty="0" smtClean="0">
                <a:solidFill>
                  <a:schemeClr val="accent6"/>
                </a:solidFill>
                <a:latin typeface="Times New Roman" panose="02020603050405020304" pitchFamily="18" charset="0"/>
                <a:cs typeface="Times New Roman" panose="02020603050405020304" pitchFamily="18" charset="0"/>
              </a:rPr>
              <a:t>4. VI OMB SCM Unit/ Third Party Fiduciary (</a:t>
            </a:r>
            <a:r>
              <a:rPr lang="en-US" sz="1600" dirty="0" err="1" smtClean="0">
                <a:solidFill>
                  <a:schemeClr val="accent6"/>
                </a:solidFill>
                <a:latin typeface="Times New Roman" panose="02020603050405020304" pitchFamily="18" charset="0"/>
                <a:cs typeface="Times New Roman" panose="02020603050405020304" pitchFamily="18" charset="0"/>
              </a:rPr>
              <a:t>Bazilio</a:t>
            </a:r>
            <a:r>
              <a:rPr lang="en-US" sz="1600" dirty="0" smtClean="0">
                <a:solidFill>
                  <a:schemeClr val="accent6"/>
                </a:solidFill>
                <a:latin typeface="Times New Roman" panose="02020603050405020304" pitchFamily="18" charset="0"/>
                <a:cs typeface="Times New Roman" panose="02020603050405020304" pitchFamily="18" charset="0"/>
              </a:rPr>
              <a:t>, Cobb, and Associates)</a:t>
            </a:r>
          </a:p>
          <a:p>
            <a:pPr marL="0" indent="0">
              <a:buNone/>
            </a:pPr>
            <a:endParaRPr lang="en-US" sz="1600" dirty="0" smtClean="0">
              <a:solidFill>
                <a:schemeClr val="accent6"/>
              </a:solidFill>
              <a:latin typeface="Times New Roman" panose="02020603050405020304" pitchFamily="18" charset="0"/>
              <a:cs typeface="Times New Roman" panose="02020603050405020304" pitchFamily="18" charset="0"/>
            </a:endParaRPr>
          </a:p>
          <a:p>
            <a:pPr marL="0" indent="0">
              <a:buNone/>
            </a:pPr>
            <a:endParaRPr lang="en-US" sz="1200" dirty="0" smtClean="0"/>
          </a:p>
          <a:p>
            <a:pPr marL="0" indent="0">
              <a:buNone/>
            </a:pPr>
            <a:endParaRPr lang="en-US" dirty="0"/>
          </a:p>
        </p:txBody>
      </p:sp>
      <p:graphicFrame>
        <p:nvGraphicFramePr>
          <p:cNvPr id="5" name="Content Placeholder 4" descr="Vertical Box List" title="SmartArt"/>
          <p:cNvGraphicFramePr>
            <a:graphicFrameLocks noGrp="1"/>
          </p:cNvGraphicFramePr>
          <p:nvPr>
            <p:ph sz="half" idx="2"/>
            <p:extLst>
              <p:ext uri="{D42A27DB-BD31-4B8C-83A1-F6EECF244321}">
                <p14:modId xmlns:p14="http://schemas.microsoft.com/office/powerpoint/2010/main" val="2162597003"/>
              </p:ext>
            </p:extLst>
          </p:nvPr>
        </p:nvGraphicFramePr>
        <p:xfrm>
          <a:off x="6551613" y="1984375"/>
          <a:ext cx="4800600" cy="41878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98328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Times New Roman" panose="02020603050405020304" pitchFamily="18" charset="0"/>
                <a:cs typeface="Times New Roman" panose="02020603050405020304" pitchFamily="18" charset="0"/>
              </a:rPr>
              <a:t>PURCHASE ORDER MANAGEMENT</a:t>
            </a:r>
            <a:endParaRPr lang="en-US" sz="4000" dirty="0">
              <a:latin typeface="Times New Roman" panose="02020603050405020304" pitchFamily="18" charset="0"/>
              <a:cs typeface="Times New Roman" panose="02020603050405020304" pitchFamily="18" charset="0"/>
            </a:endParaRPr>
          </a:p>
        </p:txBody>
      </p:sp>
      <p:sp>
        <p:nvSpPr>
          <p:cNvPr id="3" name="Rectangle 2"/>
          <p:cNvSpPr/>
          <p:nvPr/>
        </p:nvSpPr>
        <p:spPr>
          <a:xfrm>
            <a:off x="1380880" y="1981200"/>
            <a:ext cx="9943306" cy="4330416"/>
          </a:xfrm>
          <a:prstGeom prst="rect">
            <a:avLst/>
          </a:prstGeom>
        </p:spPr>
        <p:txBody>
          <a:bodyPr wrap="square">
            <a:spAutoFit/>
          </a:bodyPr>
          <a:lstStyle/>
          <a:p>
            <a:pPr>
              <a:lnSpc>
                <a:spcPct val="170000"/>
              </a:lnSpc>
              <a:defRPr/>
            </a:pPr>
            <a:r>
              <a:rPr lang="en-US" dirty="0" smtClean="0">
                <a:solidFill>
                  <a:schemeClr val="accent6"/>
                </a:solidFill>
                <a:latin typeface="Times New Roman" panose="02020603050405020304" pitchFamily="18" charset="0"/>
                <a:cs typeface="Times New Roman" panose="02020603050405020304" pitchFamily="18" charset="0"/>
              </a:rPr>
              <a:t>Roles and Responsibilities</a:t>
            </a:r>
            <a:endParaRPr lang="en-US" sz="1600" dirty="0">
              <a:solidFill>
                <a:schemeClr val="accent6"/>
              </a:solidFill>
              <a:latin typeface="Times New Roman" panose="02020603050405020304" pitchFamily="18" charset="0"/>
              <a:cs typeface="Times New Roman" panose="02020603050405020304" pitchFamily="18" charset="0"/>
            </a:endParaRPr>
          </a:p>
          <a:p>
            <a:pPr marL="685800" indent="-685800">
              <a:lnSpc>
                <a:spcPct val="170000"/>
              </a:lnSpc>
              <a:buFont typeface="Wingdings" panose="05000000000000000000" pitchFamily="2" charset="2"/>
              <a:buChar char="§"/>
              <a:defRPr/>
            </a:pPr>
            <a:r>
              <a:rPr lang="en-US" sz="1600" dirty="0" smtClean="0">
                <a:solidFill>
                  <a:schemeClr val="accent6"/>
                </a:solidFill>
                <a:latin typeface="Times New Roman" panose="02020603050405020304" pitchFamily="18" charset="0"/>
                <a:cs typeface="Times New Roman" panose="02020603050405020304" pitchFamily="18" charset="0"/>
              </a:rPr>
              <a:t>Manage </a:t>
            </a:r>
            <a:r>
              <a:rPr lang="en-US" sz="1600" dirty="0">
                <a:solidFill>
                  <a:schemeClr val="accent6"/>
                </a:solidFill>
                <a:latin typeface="Times New Roman" panose="02020603050405020304" pitchFamily="18" charset="0"/>
                <a:cs typeface="Times New Roman" panose="02020603050405020304" pitchFamily="18" charset="0"/>
              </a:rPr>
              <a:t>outstanding purchase order list and provide vendor/program manager follow-up for all outstanding purchase orders</a:t>
            </a:r>
          </a:p>
          <a:p>
            <a:pPr marL="685800" indent="-685800">
              <a:lnSpc>
                <a:spcPct val="170000"/>
              </a:lnSpc>
              <a:buFont typeface="Wingdings" panose="05000000000000000000" pitchFamily="2" charset="2"/>
              <a:buChar char="§"/>
              <a:defRPr/>
            </a:pPr>
            <a:r>
              <a:rPr lang="en-US" sz="1600" dirty="0">
                <a:solidFill>
                  <a:schemeClr val="accent6"/>
                </a:solidFill>
                <a:latin typeface="Times New Roman" panose="02020603050405020304" pitchFamily="18" charset="0"/>
                <a:cs typeface="Times New Roman" panose="02020603050405020304" pitchFamily="18" charset="0"/>
              </a:rPr>
              <a:t>Document all PO activity on Excel Smartsheet and submit activity on a daily basis</a:t>
            </a:r>
          </a:p>
          <a:p>
            <a:pPr marL="685800" indent="-685800">
              <a:lnSpc>
                <a:spcPct val="170000"/>
              </a:lnSpc>
              <a:buFont typeface="Wingdings" panose="05000000000000000000" pitchFamily="2" charset="2"/>
              <a:buChar char="§"/>
              <a:defRPr/>
            </a:pPr>
            <a:r>
              <a:rPr lang="en-US" sz="1600" dirty="0">
                <a:solidFill>
                  <a:schemeClr val="accent6"/>
                </a:solidFill>
                <a:latin typeface="Times New Roman" panose="02020603050405020304" pitchFamily="18" charset="0"/>
                <a:cs typeface="Times New Roman" panose="02020603050405020304" pitchFamily="18" charset="0"/>
              </a:rPr>
              <a:t>Make contact with 100 vendors or program managers a week (average 20 per day)</a:t>
            </a:r>
          </a:p>
          <a:p>
            <a:pPr marL="685800" indent="-685800">
              <a:lnSpc>
                <a:spcPct val="170000"/>
              </a:lnSpc>
              <a:buFont typeface="Wingdings" panose="05000000000000000000" pitchFamily="2" charset="2"/>
              <a:buChar char="§"/>
              <a:defRPr/>
            </a:pPr>
            <a:r>
              <a:rPr lang="en-US" sz="1600" dirty="0">
                <a:solidFill>
                  <a:schemeClr val="accent6"/>
                </a:solidFill>
                <a:latin typeface="Times New Roman" panose="02020603050405020304" pitchFamily="18" charset="0"/>
                <a:cs typeface="Times New Roman" panose="02020603050405020304" pitchFamily="18" charset="0"/>
              </a:rPr>
              <a:t>Responsible for confirming that the purchase order was received, confirming that the vendor will be able to fulfill all the items on the purchase order, and obtain an approximate date of delivery</a:t>
            </a:r>
            <a:endParaRPr lang="en-029" sz="1600" dirty="0">
              <a:solidFill>
                <a:schemeClr val="accent6"/>
              </a:solidFill>
              <a:latin typeface="Times New Roman" panose="02020603050405020304" pitchFamily="18" charset="0"/>
              <a:cs typeface="Times New Roman" panose="02020603050405020304" pitchFamily="18" charset="0"/>
            </a:endParaRPr>
          </a:p>
          <a:p>
            <a:pPr marL="685800" indent="-685800">
              <a:lnSpc>
                <a:spcPct val="170000"/>
              </a:lnSpc>
              <a:buFont typeface="Wingdings" panose="05000000000000000000" pitchFamily="2" charset="2"/>
              <a:buChar char="§"/>
              <a:defRPr/>
            </a:pPr>
            <a:r>
              <a:rPr lang="en-US" sz="1600" dirty="0">
                <a:solidFill>
                  <a:schemeClr val="accent6"/>
                </a:solidFill>
                <a:latin typeface="Times New Roman" panose="02020603050405020304" pitchFamily="18" charset="0"/>
                <a:cs typeface="Times New Roman" panose="02020603050405020304" pitchFamily="18" charset="0"/>
              </a:rPr>
              <a:t>Responsible for providing incremental follow-up at minimum 20, 30, 40 and </a:t>
            </a:r>
            <a:r>
              <a:rPr lang="en-US" sz="1600" dirty="0" smtClean="0">
                <a:solidFill>
                  <a:schemeClr val="accent6"/>
                </a:solidFill>
                <a:latin typeface="Times New Roman" panose="02020603050405020304" pitchFamily="18" charset="0"/>
                <a:cs typeface="Times New Roman" panose="02020603050405020304" pitchFamily="18" charset="0"/>
              </a:rPr>
              <a:t>if </a:t>
            </a:r>
            <a:r>
              <a:rPr lang="en-US" sz="1600" dirty="0">
                <a:solidFill>
                  <a:schemeClr val="accent6"/>
                </a:solidFill>
                <a:latin typeface="Times New Roman" panose="02020603050405020304" pitchFamily="18" charset="0"/>
                <a:cs typeface="Times New Roman" panose="02020603050405020304" pitchFamily="18" charset="0"/>
              </a:rPr>
              <a:t>necessary cancellation and issuance of PO to a vendor with the second best bid</a:t>
            </a:r>
          </a:p>
          <a:p>
            <a:pPr marL="685800" indent="-685800">
              <a:lnSpc>
                <a:spcPct val="170000"/>
              </a:lnSpc>
              <a:buFont typeface="Wingdings" panose="05000000000000000000" pitchFamily="2" charset="2"/>
              <a:buChar char="§"/>
              <a:defRPr/>
            </a:pPr>
            <a:r>
              <a:rPr lang="en-US" sz="1600" dirty="0">
                <a:solidFill>
                  <a:schemeClr val="accent6"/>
                </a:solidFill>
                <a:latin typeface="Times New Roman" panose="02020603050405020304" pitchFamily="18" charset="0"/>
                <a:cs typeface="Times New Roman" panose="02020603050405020304" pitchFamily="18" charset="0"/>
              </a:rPr>
              <a:t>Alert appropriate people when problems with a PO arise, follow up to make sure problem was resolved</a:t>
            </a:r>
            <a:endParaRPr lang="en-029" sz="16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944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PURCHASE ORDER LIQUIDITAION CHALLENGES</a:t>
            </a:r>
            <a:endParaRPr lang="en-US" dirty="0"/>
          </a:p>
        </p:txBody>
      </p:sp>
      <p:sp>
        <p:nvSpPr>
          <p:cNvPr id="3" name="Content Placeholder 2"/>
          <p:cNvSpPr>
            <a:spLocks noGrp="1"/>
          </p:cNvSpPr>
          <p:nvPr>
            <p:ph sz="half" idx="1"/>
          </p:nvPr>
        </p:nvSpPr>
        <p:spPr/>
        <p:txBody>
          <a:bodyPr>
            <a:noAutofit/>
          </a:bodyPr>
          <a:lstStyle/>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Itemizing line items on requisitions</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Changing purchase order line items</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Including shipping charges in quotes</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Separate requisitions for Goods and Services </a:t>
            </a:r>
          </a:p>
          <a:p>
            <a:pPr>
              <a:lnSpc>
                <a:spcPct val="100000"/>
              </a:lnSpc>
              <a:spcBef>
                <a:spcPts val="0"/>
              </a:spcBef>
              <a:defRPr/>
            </a:pPr>
            <a:r>
              <a:rPr lang="en-029" sz="1800" dirty="0" smtClean="0">
                <a:solidFill>
                  <a:schemeClr val="accent6"/>
                </a:solidFill>
                <a:latin typeface="Times New Roman" panose="02020603050405020304" pitchFamily="18" charset="0"/>
                <a:cs typeface="Times New Roman" panose="02020603050405020304" pitchFamily="18" charset="0"/>
              </a:rPr>
              <a:t>Timely </a:t>
            </a:r>
            <a:r>
              <a:rPr lang="en-029" sz="1800" dirty="0">
                <a:solidFill>
                  <a:schemeClr val="accent6"/>
                </a:solidFill>
                <a:latin typeface="Times New Roman" panose="02020603050405020304" pitchFamily="18" charset="0"/>
                <a:cs typeface="Times New Roman" panose="02020603050405020304" pitchFamily="18" charset="0"/>
              </a:rPr>
              <a:t>liquidation of service purchase </a:t>
            </a:r>
            <a:r>
              <a:rPr lang="en-029" sz="1800" dirty="0" smtClean="0">
                <a:solidFill>
                  <a:schemeClr val="accent6"/>
                </a:solidFill>
                <a:latin typeface="Times New Roman" panose="02020603050405020304" pitchFamily="18" charset="0"/>
                <a:cs typeface="Times New Roman" panose="02020603050405020304" pitchFamily="18" charset="0"/>
              </a:rPr>
              <a:t>orders</a:t>
            </a:r>
          </a:p>
          <a:p>
            <a:pPr>
              <a:lnSpc>
                <a:spcPct val="100000"/>
              </a:lnSpc>
              <a:spcBef>
                <a:spcPts val="0"/>
              </a:spcBef>
              <a:defRPr/>
            </a:pPr>
            <a:r>
              <a:rPr lang="en-US" sz="1800" dirty="0" smtClean="0">
                <a:solidFill>
                  <a:schemeClr val="accent6"/>
                </a:solidFill>
                <a:latin typeface="Times New Roman" panose="02020603050405020304" pitchFamily="18" charset="0"/>
                <a:cs typeface="Times New Roman" panose="02020603050405020304" pitchFamily="18" charset="0"/>
              </a:rPr>
              <a:t>Timely </a:t>
            </a:r>
            <a:r>
              <a:rPr lang="en-US" sz="1800" dirty="0">
                <a:solidFill>
                  <a:schemeClr val="accent6"/>
                </a:solidFill>
                <a:latin typeface="Times New Roman" panose="02020603050405020304" pitchFamily="18" charset="0"/>
                <a:cs typeface="Times New Roman" panose="02020603050405020304" pitchFamily="18" charset="0"/>
              </a:rPr>
              <a:t>entering of requisition once quote is received.</a:t>
            </a:r>
          </a:p>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Provide clear delineation of payment schedule in grants on purchase order</a:t>
            </a:r>
          </a:p>
          <a:p>
            <a:pPr>
              <a:lnSpc>
                <a:spcPct val="100000"/>
              </a:lnSpc>
              <a:spcBef>
                <a:spcPts val="0"/>
              </a:spcBef>
              <a:defRPr/>
            </a:pPr>
            <a:r>
              <a:rPr lang="en-US" sz="1800" dirty="0" smtClean="0">
                <a:solidFill>
                  <a:schemeClr val="accent6"/>
                </a:solidFill>
                <a:latin typeface="Times New Roman" panose="02020603050405020304" pitchFamily="18" charset="0"/>
                <a:cs typeface="Times New Roman" panose="02020603050405020304" pitchFamily="18" charset="0"/>
              </a:rPr>
              <a:t>Prompt </a:t>
            </a:r>
            <a:r>
              <a:rPr lang="en-US" sz="1800" dirty="0">
                <a:solidFill>
                  <a:schemeClr val="accent6"/>
                </a:solidFill>
                <a:latin typeface="Times New Roman" panose="02020603050405020304" pitchFamily="18" charset="0"/>
                <a:cs typeface="Times New Roman" panose="02020603050405020304" pitchFamily="18" charset="0"/>
              </a:rPr>
              <a:t>resolution to PO’s over 45 days</a:t>
            </a:r>
          </a:p>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Authority of PO Management team and Third Party Fiduciary to cancel PO’s over 45 days</a:t>
            </a:r>
          </a:p>
          <a:p>
            <a:pPr marL="0" lvl="1" indent="0">
              <a:lnSpc>
                <a:spcPct val="100000"/>
              </a:lnSpc>
              <a:spcBef>
                <a:spcPts val="0"/>
              </a:spcBef>
              <a:buNone/>
              <a:defRPr/>
            </a:pPr>
            <a:r>
              <a:rPr lang="en-029" sz="1800" dirty="0">
                <a:latin typeface="Times New Roman" panose="02020603050405020304" pitchFamily="18" charset="0"/>
                <a:cs typeface="Times New Roman" panose="02020603050405020304" pitchFamily="18" charset="0"/>
              </a:rPr>
              <a:t>	</a:t>
            </a:r>
          </a:p>
          <a:p>
            <a:pPr marL="61912" indent="-285750">
              <a:lnSpc>
                <a:spcPct val="100000"/>
              </a:lnSpc>
              <a:spcBef>
                <a:spcPts val="0"/>
              </a:spcBef>
              <a:buFont typeface="Wingdings" panose="05000000000000000000" pitchFamily="2" charset="2"/>
              <a:buChar char="§"/>
            </a:pPr>
            <a:endParaRPr lang="en-US" sz="16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half" idx="2"/>
          </p:nvPr>
        </p:nvSpPr>
        <p:spPr/>
        <p:txBody>
          <a:bodyPr>
            <a:normAutofit/>
          </a:bodyPr>
          <a:lstStyle/>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Providing accurate information for new vendors </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Provide accurate contact information</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Communicate  vendor contact changes to Purchase Order Management </a:t>
            </a:r>
            <a:r>
              <a:rPr lang="en-029" sz="1800" dirty="0" smtClean="0">
                <a:solidFill>
                  <a:schemeClr val="accent6"/>
                </a:solidFill>
                <a:latin typeface="Times New Roman" panose="02020603050405020304" pitchFamily="18" charset="0"/>
                <a:cs typeface="Times New Roman" panose="02020603050405020304" pitchFamily="18" charset="0"/>
              </a:rPr>
              <a:t>team</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Prompt response to emails or phone </a:t>
            </a:r>
            <a:r>
              <a:rPr lang="en-029" sz="1800" dirty="0" smtClean="0">
                <a:solidFill>
                  <a:schemeClr val="accent6"/>
                </a:solidFill>
                <a:latin typeface="Times New Roman" panose="02020603050405020304" pitchFamily="18" charset="0"/>
                <a:cs typeface="Times New Roman" panose="02020603050405020304" pitchFamily="18" charset="0"/>
              </a:rPr>
              <a:t>inquiries</a:t>
            </a:r>
            <a:endParaRPr lang="en-029" sz="1800" dirty="0">
              <a:solidFill>
                <a:schemeClr val="accent6"/>
              </a:solidFill>
              <a:latin typeface="Times New Roman" panose="02020603050405020304" pitchFamily="18" charset="0"/>
              <a:cs typeface="Times New Roman" panose="02020603050405020304" pitchFamily="18" charset="0"/>
            </a:endParaRP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Need for VIDE end users to Manage their </a:t>
            </a:r>
            <a:r>
              <a:rPr lang="en-029" sz="1800" dirty="0" smtClean="0">
                <a:solidFill>
                  <a:schemeClr val="accent6"/>
                </a:solidFill>
                <a:latin typeface="Times New Roman" panose="02020603050405020304" pitchFamily="18" charset="0"/>
                <a:cs typeface="Times New Roman" panose="02020603050405020304" pitchFamily="18" charset="0"/>
              </a:rPr>
              <a:t>Vendors</a:t>
            </a:r>
          </a:p>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End users need to make sure that they have  correct designated contact and contact’s email in the </a:t>
            </a:r>
            <a:r>
              <a:rPr lang="en-US" sz="1800" dirty="0" smtClean="0">
                <a:solidFill>
                  <a:schemeClr val="accent6"/>
                </a:solidFill>
                <a:latin typeface="Times New Roman" panose="02020603050405020304" pitchFamily="18" charset="0"/>
                <a:cs typeface="Times New Roman" panose="02020603050405020304" pitchFamily="18" charset="0"/>
              </a:rPr>
              <a:t>requisition</a:t>
            </a:r>
            <a:endParaRPr lang="en-029" sz="1800" dirty="0">
              <a:solidFill>
                <a:schemeClr val="accent6"/>
              </a:solidFill>
              <a:latin typeface="Times New Roman" panose="02020603050405020304" pitchFamily="18" charset="0"/>
              <a:cs typeface="Times New Roman" panose="02020603050405020304" pitchFamily="18" charset="0"/>
            </a:endParaRPr>
          </a:p>
          <a:p>
            <a:pPr>
              <a:lnSpc>
                <a:spcPct val="100000"/>
              </a:lnSpc>
              <a:spcBef>
                <a:spcPts val="0"/>
              </a:spcBef>
              <a:defRPr/>
            </a:pPr>
            <a:r>
              <a:rPr lang="en-US" sz="1800" dirty="0">
                <a:solidFill>
                  <a:schemeClr val="accent6"/>
                </a:solidFill>
                <a:latin typeface="Times New Roman" panose="02020603050405020304" pitchFamily="18" charset="0"/>
                <a:cs typeface="Times New Roman" panose="02020603050405020304" pitchFamily="18" charset="0"/>
              </a:rPr>
              <a:t>Timely response to follow up calls and emails</a:t>
            </a:r>
          </a:p>
          <a:p>
            <a:pPr>
              <a:lnSpc>
                <a:spcPct val="100000"/>
              </a:lnSpc>
              <a:spcBef>
                <a:spcPts val="0"/>
              </a:spcBef>
              <a:defRPr/>
            </a:pPr>
            <a:r>
              <a:rPr lang="en-029" sz="1800" dirty="0">
                <a:solidFill>
                  <a:schemeClr val="accent6"/>
                </a:solidFill>
                <a:latin typeface="Times New Roman" panose="02020603050405020304" pitchFamily="18" charset="0"/>
                <a:cs typeface="Times New Roman" panose="02020603050405020304" pitchFamily="18" charset="0"/>
              </a:rPr>
              <a:t>Timely execution of agree up resolution</a:t>
            </a:r>
          </a:p>
          <a:p>
            <a:pPr>
              <a:lnSpc>
                <a:spcPct val="100000"/>
              </a:lnSpc>
              <a:spcBef>
                <a:spcPts val="0"/>
              </a:spcBef>
              <a:defRPr/>
            </a:pPr>
            <a:endParaRPr lang="en-029" sz="1800" dirty="0">
              <a:solidFill>
                <a:schemeClr val="accent6"/>
              </a:solidFill>
              <a:latin typeface="Times New Roman" panose="02020603050405020304" pitchFamily="18" charset="0"/>
              <a:cs typeface="Times New Roman" panose="02020603050405020304" pitchFamily="18" charset="0"/>
            </a:endParaRPr>
          </a:p>
          <a:p>
            <a:pPr marL="685800" indent="-685800">
              <a:lnSpc>
                <a:spcPct val="170000"/>
              </a:lnSpc>
              <a:buFont typeface="Wingdings" pitchFamily="2" charset="2"/>
              <a:buChar char="Ø"/>
              <a:defRPr/>
            </a:pPr>
            <a:endParaRPr lang="en-029" sz="1800" dirty="0">
              <a:solidFill>
                <a:schemeClr val="accent6"/>
              </a:solidFill>
              <a:latin typeface="Times New Roman" panose="02020603050405020304" pitchFamily="18" charset="0"/>
              <a:cs typeface="Times New Roman" panose="02020603050405020304" pitchFamily="18" charset="0"/>
            </a:endParaRPr>
          </a:p>
          <a:p>
            <a:pPr marL="0">
              <a:lnSpc>
                <a:spcPct val="100000"/>
              </a:lnSpc>
              <a:spcBef>
                <a:spcPts val="0"/>
              </a:spcBef>
            </a:pPr>
            <a:endParaRPr lang="en-US" sz="16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63633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Picture 1" descr="PO Outline.pdf - Adobe Acrobat Reader DC"/>
          <p:cNvPicPr>
            <a:picLocks noChangeAspect="1"/>
          </p:cNvPicPr>
          <p:nvPr/>
        </p:nvPicPr>
        <p:blipFill rotWithShape="1">
          <a:blip r:embed="rId2">
            <a:extLst>
              <a:ext uri="{28A0092B-C50C-407E-A947-70E740481C1C}">
                <a14:useLocalDpi xmlns:a14="http://schemas.microsoft.com/office/drawing/2010/main" val="0"/>
              </a:ext>
            </a:extLst>
          </a:blip>
          <a:srcRect l="4363" t="14470" r="19991" b="1863"/>
          <a:stretch/>
        </p:blipFill>
        <p:spPr>
          <a:xfrm>
            <a:off x="2132012" y="990600"/>
            <a:ext cx="9220200" cy="5562600"/>
          </a:xfrm>
          <a:prstGeom prst="rect">
            <a:avLst/>
          </a:prstGeom>
        </p:spPr>
      </p:pic>
      <p:sp>
        <p:nvSpPr>
          <p:cNvPr id="3" name="Rectangle 2"/>
          <p:cNvSpPr/>
          <p:nvPr/>
        </p:nvSpPr>
        <p:spPr>
          <a:xfrm>
            <a:off x="2790027" y="23327"/>
            <a:ext cx="7120539"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Procurement Workflow</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4279029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2"/>
          <p:cNvSpPr>
            <a:spLocks noGrp="1"/>
          </p:cNvSpPr>
          <p:nvPr>
            <p:ph type="title"/>
          </p:nvPr>
        </p:nvSpPr>
        <p:spPr>
          <a:xfrm>
            <a:off x="2208212" y="-228600"/>
            <a:ext cx="7924799" cy="1925638"/>
          </a:xfrm>
        </p:spPr>
        <p:txBody>
          <a:bodyPr>
            <a:normAutofit/>
          </a:bodyPr>
          <a:lstStyle/>
          <a:p>
            <a:pPr algn="ctr"/>
            <a:r>
              <a:rPr lang="en-US" sz="4000" dirty="0" smtClean="0"/>
              <a:t>The Warehouse</a:t>
            </a:r>
            <a:endParaRPr lang="en-US" sz="4000" dirty="0"/>
          </a:p>
        </p:txBody>
      </p:sp>
      <p:sp>
        <p:nvSpPr>
          <p:cNvPr id="3" name="TextBox 2"/>
          <p:cNvSpPr txBox="1"/>
          <p:nvPr/>
        </p:nvSpPr>
        <p:spPr>
          <a:xfrm>
            <a:off x="1979612" y="2286000"/>
            <a:ext cx="9911175" cy="1477328"/>
          </a:xfrm>
          <a:prstGeom prst="rect">
            <a:avLst/>
          </a:prstGeom>
          <a:noFill/>
        </p:spPr>
        <p:txBody>
          <a:bodyPr wrap="none" rtlCol="0">
            <a:spAutoFit/>
          </a:bodyPr>
          <a:lstStyle/>
          <a:p>
            <a:r>
              <a:rPr lang="en-US" dirty="0" smtClean="0"/>
              <a:t>Responsible for the receipt of supplies and material from vendors for delivery to all schools </a:t>
            </a:r>
          </a:p>
          <a:p>
            <a:r>
              <a:rPr lang="en-US" dirty="0" smtClean="0"/>
              <a:t>and activity centers (excluding the School </a:t>
            </a:r>
            <a:r>
              <a:rPr lang="en-US" dirty="0"/>
              <a:t>L</a:t>
            </a:r>
            <a:r>
              <a:rPr lang="en-US" dirty="0" smtClean="0"/>
              <a:t>unch </a:t>
            </a:r>
            <a:r>
              <a:rPr lang="en-US" dirty="0"/>
              <a:t>P</a:t>
            </a:r>
            <a:r>
              <a:rPr lang="en-US" dirty="0" smtClean="0"/>
              <a:t>rogram)</a:t>
            </a:r>
          </a:p>
          <a:p>
            <a:endParaRPr lang="en-US" dirty="0"/>
          </a:p>
          <a:p>
            <a:r>
              <a:rPr lang="en-US" dirty="0" smtClean="0"/>
              <a:t>The </a:t>
            </a:r>
            <a:r>
              <a:rPr lang="en-US" i="1" dirty="0" smtClean="0"/>
              <a:t>“Local Requisition Form Version 1.0</a:t>
            </a:r>
            <a:r>
              <a:rPr lang="en-US" dirty="0" smtClean="0"/>
              <a:t>”should be submitted via email to the respective warehouse </a:t>
            </a:r>
          </a:p>
          <a:p>
            <a:r>
              <a:rPr lang="en-US" dirty="0" smtClean="0"/>
              <a:t>at </a:t>
            </a:r>
            <a:r>
              <a:rPr lang="en-US" dirty="0" smtClean="0">
                <a:hlinkClick r:id="rId2"/>
              </a:rPr>
              <a:t>warehousesttj@sttj.vi.k12</a:t>
            </a:r>
            <a:r>
              <a:rPr lang="en-US" dirty="0" smtClean="0"/>
              <a:t> (STTJ) and </a:t>
            </a:r>
            <a:r>
              <a:rPr lang="en-US" dirty="0" smtClean="0">
                <a:hlinkClick r:id="rId3"/>
              </a:rPr>
              <a:t>warehouse2@stx.k12.vi</a:t>
            </a:r>
            <a:r>
              <a:rPr lang="en-US" dirty="0" smtClean="0"/>
              <a:t> (STX)</a:t>
            </a:r>
            <a:endParaRPr lang="en-US" dirty="0"/>
          </a:p>
        </p:txBody>
      </p:sp>
      <p:pic>
        <p:nvPicPr>
          <p:cNvPr id="7" name="Picture 6" descr="local-form-warehouse-supplies-and-materialspdf.pdf - Adobe Reade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5012" y="3763328"/>
            <a:ext cx="5410200" cy="2951018"/>
          </a:xfrm>
          <a:prstGeom prst="rect">
            <a:avLst/>
          </a:prstGeom>
        </p:spPr>
      </p:pic>
    </p:spTree>
    <p:extLst>
      <p:ext uri="{BB962C8B-B14F-4D97-AF65-F5344CB8AC3E}">
        <p14:creationId xmlns:p14="http://schemas.microsoft.com/office/powerpoint/2010/main" val="2448032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2"/>
          <p:cNvSpPr>
            <a:spLocks noGrp="1"/>
          </p:cNvSpPr>
          <p:nvPr>
            <p:ph type="title"/>
          </p:nvPr>
        </p:nvSpPr>
        <p:spPr>
          <a:xfrm>
            <a:off x="1522412" y="-228600"/>
            <a:ext cx="9829800" cy="1925638"/>
          </a:xfrm>
        </p:spPr>
        <p:txBody>
          <a:bodyPr>
            <a:normAutofit/>
          </a:bodyPr>
          <a:lstStyle/>
          <a:p>
            <a:pPr algn="ctr"/>
            <a:r>
              <a:rPr lang="en-US" sz="4000" dirty="0" smtClean="0"/>
              <a:t>Division of Property</a:t>
            </a:r>
            <a:br>
              <a:rPr lang="en-US" sz="4000" dirty="0" smtClean="0"/>
            </a:br>
            <a:r>
              <a:rPr lang="en-US" sz="4000" dirty="0" smtClean="0"/>
              <a:t> (Fixed Asset Management)</a:t>
            </a:r>
            <a:endParaRPr lang="en-US" sz="4000" dirty="0"/>
          </a:p>
        </p:txBody>
      </p:sp>
      <p:sp>
        <p:nvSpPr>
          <p:cNvPr id="2" name="TextBox 1"/>
          <p:cNvSpPr txBox="1"/>
          <p:nvPr/>
        </p:nvSpPr>
        <p:spPr>
          <a:xfrm>
            <a:off x="3884612" y="3429000"/>
            <a:ext cx="4876800" cy="646331"/>
          </a:xfrm>
          <a:prstGeom prst="rect">
            <a:avLst/>
          </a:prstGeom>
          <a:noFill/>
        </p:spPr>
        <p:txBody>
          <a:bodyPr wrap="square" rtlCol="0">
            <a:spAutoFit/>
          </a:bodyPr>
          <a:lstStyle/>
          <a:p>
            <a:r>
              <a:rPr lang="en-US" dirty="0" smtClean="0"/>
              <a:t>Please see handouts currently being distributed</a:t>
            </a:r>
          </a:p>
          <a:p>
            <a:r>
              <a:rPr lang="en-US" dirty="0"/>
              <a:t>	</a:t>
            </a:r>
            <a:r>
              <a:rPr lang="en-US" dirty="0" smtClean="0"/>
              <a:t>	Thank you!!!</a:t>
            </a:r>
            <a:endParaRPr lang="en-US" dirty="0"/>
          </a:p>
        </p:txBody>
      </p:sp>
      <p:sp>
        <p:nvSpPr>
          <p:cNvPr id="3" name="TextBox 2"/>
          <p:cNvSpPr txBox="1"/>
          <p:nvPr/>
        </p:nvSpPr>
        <p:spPr>
          <a:xfrm>
            <a:off x="4411459" y="1998347"/>
            <a:ext cx="3602268" cy="369332"/>
          </a:xfrm>
          <a:prstGeom prst="rect">
            <a:avLst/>
          </a:prstGeom>
          <a:noFill/>
        </p:spPr>
        <p:txBody>
          <a:bodyPr wrap="none" rtlCol="0">
            <a:spAutoFit/>
          </a:bodyPr>
          <a:lstStyle/>
          <a:p>
            <a:r>
              <a:rPr lang="en-US" dirty="0" smtClean="0"/>
              <a:t>Mrs. </a:t>
            </a:r>
            <a:r>
              <a:rPr lang="en-US" dirty="0" err="1" smtClean="0"/>
              <a:t>Takola</a:t>
            </a:r>
            <a:r>
              <a:rPr lang="en-US" dirty="0" smtClean="0"/>
              <a:t> </a:t>
            </a:r>
            <a:r>
              <a:rPr lang="en-US" dirty="0" err="1" smtClean="0"/>
              <a:t>Creque</a:t>
            </a:r>
            <a:r>
              <a:rPr lang="en-US" dirty="0" smtClean="0"/>
              <a:t> Forde, Director</a:t>
            </a:r>
            <a:endParaRPr lang="en-US" dirty="0"/>
          </a:p>
        </p:txBody>
      </p:sp>
    </p:spTree>
    <p:extLst>
      <p:ext uri="{BB962C8B-B14F-4D97-AF65-F5344CB8AC3E}">
        <p14:creationId xmlns:p14="http://schemas.microsoft.com/office/powerpoint/2010/main" val="2879557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noFill/>
        </p:spPr>
        <p:txBody>
          <a:bodyPr/>
          <a:lstStyle/>
          <a:p>
            <a:r>
              <a:rPr lang="en-US" dirty="0" smtClean="0"/>
              <a:t>AREAS OF INTEREST</a:t>
            </a:r>
            <a:endParaRPr lang="en-US" dirty="0"/>
          </a:p>
        </p:txBody>
      </p:sp>
      <p:graphicFrame>
        <p:nvGraphicFramePr>
          <p:cNvPr id="4" name="Content Placeholder 4" descr="Ascending Picture Accent Process" title="SmartArt"/>
          <p:cNvGraphicFramePr>
            <a:graphicFrameLocks/>
          </p:cNvGraphicFramePr>
          <p:nvPr>
            <p:extLst>
              <p:ext uri="{D42A27DB-BD31-4B8C-83A1-F6EECF244321}">
                <p14:modId xmlns:p14="http://schemas.microsoft.com/office/powerpoint/2010/main" val="2911773809"/>
              </p:ext>
            </p:extLst>
          </p:nvPr>
        </p:nvGraphicFramePr>
        <p:xfrm>
          <a:off x="1446212" y="1752600"/>
          <a:ext cx="8382000" cy="5105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17604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4159845371"/>
              </p:ext>
            </p:extLst>
          </p:nvPr>
        </p:nvGraphicFramePr>
        <p:xfrm>
          <a:off x="1598612" y="914400"/>
          <a:ext cx="9144000" cy="579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3"/>
          <p:cNvSpPr txBox="1">
            <a:spLocks/>
          </p:cNvSpPr>
          <p:nvPr/>
        </p:nvSpPr>
        <p:spPr>
          <a:xfrm>
            <a:off x="3579812" y="152400"/>
            <a:ext cx="5562600" cy="1219200"/>
          </a:xfrm>
          <a:prstGeom prst="rect">
            <a:avLst/>
          </a:prstGeom>
        </p:spPr>
        <p:txBody>
          <a:bodyPr/>
          <a:lst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a:lstStyle>
          <a:p>
            <a:r>
              <a:rPr lang="en-US" dirty="0" smtClean="0"/>
              <a:t>ORGANIZATIONAL CHART</a:t>
            </a:r>
            <a:endParaRPr lang="en-US" dirty="0"/>
          </a:p>
        </p:txBody>
      </p:sp>
    </p:spTree>
    <p:extLst>
      <p:ext uri="{BB962C8B-B14F-4D97-AF65-F5344CB8AC3E}">
        <p14:creationId xmlns:p14="http://schemas.microsoft.com/office/powerpoint/2010/main" val="3382582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Content Placeholder 3"/>
          <p:cNvSpPr txBox="1">
            <a:spLocks noGrp="1"/>
          </p:cNvSpPr>
          <p:nvPr>
            <p:ph idx="1"/>
          </p:nvPr>
        </p:nvSpPr>
        <p:spPr>
          <a:xfrm>
            <a:off x="1446212" y="1905000"/>
            <a:ext cx="10883107" cy="4815164"/>
          </a:xfrm>
          <a:prstGeom prst="rect">
            <a:avLst/>
          </a:prstGeom>
          <a:noFill/>
        </p:spPr>
        <p:txBody>
          <a:bodyPr wrap="none" rtlCol="0">
            <a:spAutoFit/>
          </a:bodyPr>
          <a:lstStyle/>
          <a:p>
            <a:pPr marL="342900" indent="-342900">
              <a:lnSpc>
                <a:spcPct val="100000"/>
              </a:lnSpc>
              <a:spcBef>
                <a:spcPts val="0"/>
              </a:spcBef>
              <a:buFont typeface="Arial" panose="020B0604020202020204" pitchFamily="34" charset="0"/>
              <a:buChar char="•"/>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The “</a:t>
            </a:r>
            <a:r>
              <a:rPr lang="en-US" sz="2100" dirty="0">
                <a:solidFill>
                  <a:schemeClr val="accent6">
                    <a:lumMod val="75000"/>
                  </a:schemeClr>
                </a:solidFill>
                <a:latin typeface="Times New Roman" panose="02020603050405020304" pitchFamily="18" charset="0"/>
                <a:cs typeface="Times New Roman" panose="02020603050405020304" pitchFamily="18" charset="0"/>
              </a:rPr>
              <a:t>T</a:t>
            </a: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erritorial” Division of Procurement has oversight of </a:t>
            </a:r>
          </a:p>
          <a:p>
            <a:pPr marL="0" indent="0">
              <a:lnSpc>
                <a:spcPct val="100000"/>
              </a:lnSpc>
              <a:spcBef>
                <a:spcPts val="0"/>
              </a:spcBef>
              <a:buNone/>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all strategic sourcing and purchasing, contract management, and warehouse operations.  </a:t>
            </a:r>
          </a:p>
          <a:p>
            <a:pPr>
              <a:lnSpc>
                <a:spcPct val="100000"/>
              </a:lnSpc>
              <a:spcBef>
                <a:spcPts val="0"/>
              </a:spcBef>
            </a:pPr>
            <a:endParaRPr lang="en-US" sz="2100" dirty="0">
              <a:solidFill>
                <a:schemeClr val="accent6">
                  <a:lumMod val="75000"/>
                </a:schemeClr>
              </a:solidFill>
              <a:latin typeface="Times New Roman" panose="02020603050405020304" pitchFamily="18"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Responsible for the approval of Departmental purchases in accordance with local (GVI) and </a:t>
            </a:r>
          </a:p>
          <a:p>
            <a:pPr marL="0" indent="0">
              <a:lnSpc>
                <a:spcPct val="100000"/>
              </a:lnSpc>
              <a:spcBef>
                <a:spcPts val="0"/>
              </a:spcBef>
              <a:buNone/>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Federal (FAR) procurement regulations.</a:t>
            </a:r>
          </a:p>
          <a:p>
            <a:pPr>
              <a:lnSpc>
                <a:spcPct val="100000"/>
              </a:lnSpc>
              <a:spcBef>
                <a:spcPts val="0"/>
              </a:spcBef>
            </a:pPr>
            <a:endParaRPr lang="en-US" sz="2100" dirty="0">
              <a:solidFill>
                <a:schemeClr val="accent6">
                  <a:lumMod val="75000"/>
                </a:schemeClr>
              </a:solidFill>
              <a:latin typeface="Times New Roman" panose="02020603050405020304" pitchFamily="18"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Provide technical buying </a:t>
            </a:r>
            <a:r>
              <a:rPr lang="en-US" sz="2100" dirty="0">
                <a:solidFill>
                  <a:schemeClr val="accent6">
                    <a:lumMod val="75000"/>
                  </a:schemeClr>
                </a:solidFill>
                <a:latin typeface="Times New Roman" panose="02020603050405020304" pitchFamily="18" charset="0"/>
                <a:cs typeface="Times New Roman" panose="02020603050405020304" pitchFamily="18" charset="0"/>
              </a:rPr>
              <a:t>s</a:t>
            </a: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upport for Schools and Activity Centers not limited to the purchase</a:t>
            </a:r>
          </a:p>
          <a:p>
            <a:pPr marL="0" indent="0">
              <a:lnSpc>
                <a:spcPct val="100000"/>
              </a:lnSpc>
              <a:spcBef>
                <a:spcPts val="0"/>
              </a:spcBef>
              <a:buNone/>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technology equipment, professional services, and building maintenance.</a:t>
            </a:r>
          </a:p>
          <a:p>
            <a:pPr>
              <a:lnSpc>
                <a:spcPct val="100000"/>
              </a:lnSpc>
              <a:spcBef>
                <a:spcPts val="0"/>
              </a:spcBef>
            </a:pPr>
            <a:endParaRPr lang="en-US" sz="2100" dirty="0">
              <a:solidFill>
                <a:schemeClr val="accent6">
                  <a:lumMod val="75000"/>
                </a:schemeClr>
              </a:solidFill>
              <a:latin typeface="Times New Roman" panose="02020603050405020304" pitchFamily="18"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Purchase and Distribution of supplies and materials to various Schools and </a:t>
            </a:r>
            <a:r>
              <a:rPr lang="en-US" sz="2100" dirty="0">
                <a:solidFill>
                  <a:schemeClr val="accent6">
                    <a:lumMod val="75000"/>
                  </a:schemeClr>
                </a:solidFill>
                <a:latin typeface="Times New Roman" panose="02020603050405020304" pitchFamily="18" charset="0"/>
                <a:cs typeface="Times New Roman" panose="02020603050405020304" pitchFamily="18" charset="0"/>
              </a:rPr>
              <a:t>A</a:t>
            </a: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ctivity Centers.</a:t>
            </a:r>
          </a:p>
          <a:p>
            <a:pPr>
              <a:lnSpc>
                <a:spcPct val="100000"/>
              </a:lnSpc>
              <a:spcBef>
                <a:spcPts val="0"/>
              </a:spcBef>
            </a:pPr>
            <a:endParaRPr lang="en-US" sz="2100" dirty="0">
              <a:solidFill>
                <a:schemeClr val="accent6">
                  <a:lumMod val="75000"/>
                </a:schemeClr>
              </a:solidFill>
              <a:latin typeface="Times New Roman" panose="02020603050405020304" pitchFamily="18"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Deliver user friendly procurement methods, training programs, customer service, and support to</a:t>
            </a:r>
          </a:p>
          <a:p>
            <a:pPr marL="0" indent="0">
              <a:lnSpc>
                <a:spcPct val="100000"/>
              </a:lnSpc>
              <a:spcBef>
                <a:spcPts val="0"/>
              </a:spcBef>
              <a:buNone/>
            </a:pPr>
            <a:r>
              <a:rPr lang="en-US" sz="2100" dirty="0" smtClean="0">
                <a:solidFill>
                  <a:schemeClr val="accent6">
                    <a:lumMod val="75000"/>
                  </a:schemeClr>
                </a:solidFill>
                <a:latin typeface="Times New Roman" panose="02020603050405020304" pitchFamily="18" charset="0"/>
                <a:cs typeface="Times New Roman" panose="02020603050405020304" pitchFamily="18" charset="0"/>
              </a:rPr>
              <a:t>all stakeholders (this includes you!!!)</a:t>
            </a:r>
          </a:p>
          <a:p>
            <a:endParaRPr lang="en-US" sz="2100" dirty="0"/>
          </a:p>
        </p:txBody>
      </p:sp>
      <p:sp>
        <p:nvSpPr>
          <p:cNvPr id="5" name="TextBox 4"/>
          <p:cNvSpPr txBox="1"/>
          <p:nvPr/>
        </p:nvSpPr>
        <p:spPr>
          <a:xfrm>
            <a:off x="1476951" y="990600"/>
            <a:ext cx="8220071" cy="707886"/>
          </a:xfrm>
          <a:prstGeom prst="rect">
            <a:avLst/>
          </a:prstGeom>
          <a:noFill/>
        </p:spPr>
        <p:txBody>
          <a:bodyPr wrap="none" rtlCol="0">
            <a:spAutoFit/>
          </a:bodyPr>
          <a:lstStyle/>
          <a:p>
            <a:r>
              <a:rPr lang="en-US" sz="4000" dirty="0" smtClean="0">
                <a:solidFill>
                  <a:srgbClr val="FFC000"/>
                </a:solidFill>
                <a:latin typeface="Times New Roman" panose="02020603050405020304" pitchFamily="18" charset="0"/>
                <a:cs typeface="Times New Roman" panose="02020603050405020304" pitchFamily="18" charset="0"/>
              </a:rPr>
              <a:t>WHAT IS “VIDE” PROCUREMENT?</a:t>
            </a:r>
            <a:endParaRPr lang="en-US" sz="4000" dirty="0">
              <a:solidFill>
                <a:srgbClr val="FFC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42563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PROCUREMENT POLICIES &amp; PROCEDURES</a:t>
            </a:r>
            <a:endParaRPr lang="en-US" dirty="0"/>
          </a:p>
        </p:txBody>
      </p:sp>
      <p:pic>
        <p:nvPicPr>
          <p:cNvPr id="4"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32212" y="1905000"/>
            <a:ext cx="4843732" cy="4843732"/>
          </a:xfrm>
        </p:spPr>
      </p:pic>
      <p:sp>
        <p:nvSpPr>
          <p:cNvPr id="5" name="TextBox 4"/>
          <p:cNvSpPr txBox="1"/>
          <p:nvPr/>
        </p:nvSpPr>
        <p:spPr>
          <a:xfrm>
            <a:off x="4722812" y="4407021"/>
            <a:ext cx="3200400" cy="369332"/>
          </a:xfrm>
          <a:prstGeom prst="rect">
            <a:avLst/>
          </a:prstGeom>
          <a:noFill/>
        </p:spPr>
        <p:txBody>
          <a:bodyPr wrap="square" rtlCol="0">
            <a:spAutoFit/>
          </a:bodyPr>
          <a:lstStyle/>
          <a:p>
            <a:r>
              <a:rPr lang="en-US" dirty="0" smtClean="0"/>
              <a:t>VIDE Division of Procurement</a:t>
            </a:r>
            <a:endParaRPr lang="en-US" dirty="0"/>
          </a:p>
        </p:txBody>
      </p:sp>
    </p:spTree>
    <p:extLst>
      <p:ext uri="{BB962C8B-B14F-4D97-AF65-F5344CB8AC3E}">
        <p14:creationId xmlns:p14="http://schemas.microsoft.com/office/powerpoint/2010/main" val="341804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POLICIES AND PROCEDURES</a:t>
            </a:r>
            <a:endParaRPr lang="en-US" sz="40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522413" y="1779687"/>
            <a:ext cx="7076302" cy="5355312"/>
          </a:xfrm>
          <a:prstGeom prst="rect">
            <a:avLst/>
          </a:prstGeom>
          <a:noFill/>
        </p:spPr>
        <p:txBody>
          <a:bodyPr wrap="square" rtlCol="0">
            <a:spAutoFit/>
          </a:bodyPr>
          <a:lstStyle/>
          <a:p>
            <a:pPr marL="285750" indent="-285750">
              <a:buFont typeface="Arial" panose="020B0604020202020204" pitchFamily="34" charset="0"/>
              <a:buChar char="•"/>
            </a:pPr>
            <a:r>
              <a:rPr lang="en-US" dirty="0" smtClean="0">
                <a:solidFill>
                  <a:schemeClr val="accent6">
                    <a:lumMod val="75000"/>
                  </a:schemeClr>
                </a:solidFill>
                <a:hlinkClick r:id="rId2"/>
              </a:rPr>
              <a:t>PRO 2.0 – Procurement Overview</a:t>
            </a:r>
            <a:r>
              <a:rPr lang="en-US" dirty="0" smtClean="0">
                <a:solidFill>
                  <a:schemeClr val="accent6">
                    <a:lumMod val="75000"/>
                  </a:schemeClr>
                </a:solidFill>
              </a:rPr>
              <a:t> </a:t>
            </a:r>
          </a:p>
          <a:p>
            <a:pPr marL="285750" indent="-285750">
              <a:buFont typeface="Arial" panose="020B0604020202020204" pitchFamily="34" charset="0"/>
              <a:buChar char="•"/>
            </a:pPr>
            <a:r>
              <a:rPr lang="en-US" dirty="0" smtClean="0">
                <a:solidFill>
                  <a:schemeClr val="accent6">
                    <a:lumMod val="75000"/>
                  </a:schemeClr>
                </a:solidFill>
                <a:hlinkClick r:id="rId3"/>
              </a:rPr>
              <a:t>PRO 2.1- Obtaining Sole Source Bids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4"/>
              </a:rPr>
              <a:t>PRO 2.2- Obtaining Bids for Goods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5"/>
              </a:rPr>
              <a:t>PRO 2.3- Obtaining Bids for Services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6"/>
              </a:rPr>
              <a:t>PRO 2.4- New and Re-sent POs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7"/>
              </a:rPr>
              <a:t>PRO 2.5- Modifying a PO</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8"/>
              </a:rPr>
              <a:t>PRO 2.6- Managing Open POs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9"/>
              </a:rPr>
              <a:t>PRO 2.7- New Vendor Set-up</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10"/>
              </a:rPr>
              <a:t>PRO 2.8- Vendor Maintenance</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11"/>
              </a:rPr>
              <a:t>PRO 2.9- Vendor Status Modification</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12"/>
              </a:rPr>
              <a:t>PRO 2.10- Outstanding POs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hlinkClick r:id="rId13"/>
              </a:rPr>
              <a:t>PRO 2.11- Payment Certification</a:t>
            </a:r>
            <a:r>
              <a:rPr lang="en-US" dirty="0" smtClean="0">
                <a:solidFill>
                  <a:schemeClr val="accent6">
                    <a:lumMod val="75000"/>
                  </a:schemeClr>
                </a:solidFill>
              </a:rPr>
              <a:t> * updated</a:t>
            </a:r>
          </a:p>
          <a:p>
            <a:pPr marL="285750" indent="-285750">
              <a:buFont typeface="Arial" panose="020B0604020202020204" pitchFamily="34" charset="0"/>
              <a:buChar char="•"/>
            </a:pPr>
            <a:r>
              <a:rPr lang="en-US" dirty="0" smtClean="0">
                <a:solidFill>
                  <a:schemeClr val="accent6">
                    <a:lumMod val="75000"/>
                  </a:schemeClr>
                </a:solidFill>
                <a:hlinkClick r:id="rId14"/>
              </a:rPr>
              <a:t>PRO 2.12- Justification Letters</a:t>
            </a:r>
            <a:r>
              <a:rPr lang="en-US" dirty="0" smtClean="0">
                <a:solidFill>
                  <a:schemeClr val="accent6">
                    <a:lumMod val="75000"/>
                  </a:schemeClr>
                </a:solidFill>
              </a:rPr>
              <a:t> * updated</a:t>
            </a:r>
          </a:p>
          <a:p>
            <a:pPr marL="285750" indent="-285750">
              <a:buFont typeface="Arial" panose="020B0604020202020204" pitchFamily="34" charset="0"/>
              <a:buChar char="•"/>
            </a:pPr>
            <a:r>
              <a:rPr lang="en-US" dirty="0" smtClean="0">
                <a:solidFill>
                  <a:schemeClr val="accent6">
                    <a:lumMod val="75000"/>
                  </a:schemeClr>
                </a:solidFill>
                <a:hlinkClick r:id="rId15"/>
              </a:rPr>
              <a:t>PRO 2.13- Warehouse Supplies &amp; Materials</a:t>
            </a:r>
            <a:endParaRPr lang="en-US" dirty="0" smtClean="0">
              <a:solidFill>
                <a:schemeClr val="accent6">
                  <a:lumMod val="75000"/>
                </a:schemeClr>
              </a:solidFill>
            </a:endParaRPr>
          </a:p>
          <a:p>
            <a:pPr marL="285750" indent="-285750">
              <a:buFont typeface="Arial" panose="020B0604020202020204" pitchFamily="34" charset="0"/>
              <a:buChar char="•"/>
            </a:pPr>
            <a:r>
              <a:rPr lang="en-US" dirty="0" smtClean="0">
                <a:solidFill>
                  <a:schemeClr val="accent6">
                    <a:lumMod val="75000"/>
                  </a:schemeClr>
                </a:solidFill>
              </a:rPr>
              <a:t>PRO 2.14 Contract Management</a:t>
            </a:r>
            <a:r>
              <a:rPr lang="en-US" dirty="0">
                <a:solidFill>
                  <a:schemeClr val="accent6">
                    <a:lumMod val="75000"/>
                  </a:schemeClr>
                </a:solidFill>
              </a:rPr>
              <a:t>*</a:t>
            </a:r>
            <a:r>
              <a:rPr lang="en-US" dirty="0" smtClean="0">
                <a:solidFill>
                  <a:schemeClr val="accent6">
                    <a:lumMod val="75000"/>
                  </a:schemeClr>
                </a:solidFill>
              </a:rPr>
              <a:t> Updated</a:t>
            </a:r>
          </a:p>
          <a:p>
            <a:endParaRPr lang="en-US" dirty="0">
              <a:solidFill>
                <a:schemeClr val="accent6">
                  <a:lumMod val="75000"/>
                </a:schemeClr>
              </a:solidFill>
            </a:endParaRPr>
          </a:p>
          <a:p>
            <a:endParaRPr lang="en-US" dirty="0" smtClean="0"/>
          </a:p>
          <a:p>
            <a:endParaRPr lang="en-US" dirty="0"/>
          </a:p>
          <a:p>
            <a:endParaRPr lang="en-US" dirty="0"/>
          </a:p>
        </p:txBody>
      </p:sp>
    </p:spTree>
    <p:extLst>
      <p:ext uri="{BB962C8B-B14F-4D97-AF65-F5344CB8AC3E}">
        <p14:creationId xmlns:p14="http://schemas.microsoft.com/office/powerpoint/2010/main" val="3769563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7612" y="2133600"/>
            <a:ext cx="5943599" cy="630237"/>
          </a:xfrm>
        </p:spPr>
        <p:txBody>
          <a:bodyPr/>
          <a:lstStyle/>
          <a:p>
            <a:r>
              <a:rPr lang="en-US" dirty="0" smtClean="0"/>
              <a:t>JUSTIFICATION LETTERS</a:t>
            </a:r>
            <a:endParaRPr lang="en-US" dirty="0"/>
          </a:p>
        </p:txBody>
      </p:sp>
      <p:graphicFrame>
        <p:nvGraphicFramePr>
          <p:cNvPr id="5" name="Object 4"/>
          <p:cNvGraphicFramePr>
            <a:graphicFrameLocks noChangeAspect="1"/>
          </p:cNvGraphicFramePr>
          <p:nvPr>
            <p:extLst>
              <p:ext uri="{D42A27DB-BD31-4B8C-83A1-F6EECF244321}">
                <p14:modId xmlns:p14="http://schemas.microsoft.com/office/powerpoint/2010/main" val="800320631"/>
              </p:ext>
            </p:extLst>
          </p:nvPr>
        </p:nvGraphicFramePr>
        <p:xfrm>
          <a:off x="7008812" y="1"/>
          <a:ext cx="4875213" cy="6857999"/>
        </p:xfrm>
        <a:graphic>
          <a:graphicData uri="http://schemas.openxmlformats.org/presentationml/2006/ole">
            <mc:AlternateContent xmlns:mc="http://schemas.openxmlformats.org/markup-compatibility/2006">
              <mc:Choice xmlns:v="urn:schemas-microsoft-com:vml" Requires="v">
                <p:oleObj spid="_x0000_s1051" name="Document" r:id="rId3" imgW="7244294" imgH="11368487" progId="Word.Document.8">
                  <p:embed/>
                </p:oleObj>
              </mc:Choice>
              <mc:Fallback>
                <p:oleObj name="Document" r:id="rId3" imgW="7244294" imgH="11368487" progId="Word.Document.8">
                  <p:embed/>
                  <p:pic>
                    <p:nvPicPr>
                      <p:cNvPr id="0" name=""/>
                      <p:cNvPicPr/>
                      <p:nvPr/>
                    </p:nvPicPr>
                    <p:blipFill>
                      <a:blip r:embed="rId4"/>
                      <a:stretch>
                        <a:fillRect/>
                      </a:stretch>
                    </p:blipFill>
                    <p:spPr>
                      <a:xfrm>
                        <a:off x="7008812" y="1"/>
                        <a:ext cx="4875213" cy="6857999"/>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2089386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2413" y="381000"/>
            <a:ext cx="9829798" cy="1219200"/>
          </a:xfrm>
        </p:spPr>
        <p:txBody>
          <a:bodyPr>
            <a:noAutofit/>
          </a:bodyPr>
          <a:lstStyle/>
          <a:p>
            <a:pPr algn="ctr"/>
            <a:r>
              <a:rPr lang="en-US" sz="2800" dirty="0" smtClean="0"/>
              <a:t/>
            </a:r>
            <a:br>
              <a:rPr lang="en-US" sz="2800" dirty="0" smtClean="0"/>
            </a:br>
            <a:r>
              <a:rPr lang="en-US" sz="2800" dirty="0"/>
              <a:t/>
            </a:r>
            <a:br>
              <a:rPr lang="en-US" sz="2800" dirty="0"/>
            </a:br>
            <a:r>
              <a:rPr lang="en-US" sz="2800" dirty="0"/>
              <a:t/>
            </a:r>
            <a:br>
              <a:rPr lang="en-US" sz="2800" dirty="0"/>
            </a:br>
            <a:r>
              <a:rPr lang="en-US" sz="2800" dirty="0" smtClean="0"/>
              <a:t/>
            </a:r>
            <a:br>
              <a:rPr lang="en-US" sz="2800" dirty="0" smtClean="0"/>
            </a:br>
            <a:r>
              <a:rPr lang="en-US" sz="2800" dirty="0"/>
              <a:t/>
            </a:r>
            <a:br>
              <a:rPr lang="en-US" sz="2800" dirty="0"/>
            </a:br>
            <a:r>
              <a:rPr lang="en-US" sz="2800" dirty="0" smtClean="0"/>
              <a:t/>
            </a:r>
            <a:br>
              <a:rPr lang="en-US" sz="2800" dirty="0" smtClean="0"/>
            </a:br>
            <a:r>
              <a:rPr lang="en-US" sz="3000" dirty="0" smtClean="0"/>
              <a:t>WHAT IS REQUIRED FOR JUSTIFICATION LETTERS</a:t>
            </a:r>
            <a:endParaRPr lang="en-US" sz="3000" u="sng" dirty="0"/>
          </a:p>
        </p:txBody>
      </p:sp>
      <p:sp>
        <p:nvSpPr>
          <p:cNvPr id="3" name="Text Placeholder 2"/>
          <p:cNvSpPr>
            <a:spLocks noGrp="1"/>
          </p:cNvSpPr>
          <p:nvPr>
            <p:ph type="body" idx="1"/>
          </p:nvPr>
        </p:nvSpPr>
        <p:spPr/>
        <p:txBody>
          <a:bodyPr/>
          <a:lstStyle/>
          <a:p>
            <a:r>
              <a:rPr lang="en-US" sz="2800" i="1" dirty="0" smtClean="0">
                <a:solidFill>
                  <a:schemeClr val="accent6">
                    <a:lumMod val="75000"/>
                  </a:schemeClr>
                </a:solidFill>
              </a:rPr>
              <a:t>Goods and Services Under $50,000.00</a:t>
            </a:r>
            <a:endParaRPr lang="en-US" sz="2800" i="1" dirty="0">
              <a:solidFill>
                <a:schemeClr val="accent6">
                  <a:lumMod val="75000"/>
                </a:schemeClr>
              </a:solidFill>
            </a:endParaRPr>
          </a:p>
        </p:txBody>
      </p:sp>
      <p:sp>
        <p:nvSpPr>
          <p:cNvPr id="4" name="Content Placeholder 3"/>
          <p:cNvSpPr>
            <a:spLocks noGrp="1"/>
          </p:cNvSpPr>
          <p:nvPr>
            <p:ph sz="half" idx="2"/>
          </p:nvPr>
        </p:nvSpPr>
        <p:spPr>
          <a:xfrm>
            <a:off x="1522412" y="2743200"/>
            <a:ext cx="4876799" cy="3425825"/>
          </a:xfrm>
        </p:spPr>
        <p:txBody>
          <a:bodyPr>
            <a:normAutofit lnSpcReduction="10000"/>
          </a:bodyPr>
          <a:lstStyle/>
          <a:p>
            <a:r>
              <a:rPr lang="en-US" sz="1800" dirty="0" smtClean="0">
                <a:solidFill>
                  <a:schemeClr val="accent6">
                    <a:lumMod val="75000"/>
                  </a:schemeClr>
                </a:solidFill>
              </a:rPr>
              <a:t>Addressed to Director of Procurement if ≤ $5,000.00</a:t>
            </a:r>
          </a:p>
          <a:p>
            <a:r>
              <a:rPr lang="en-US" sz="1800" dirty="0" smtClean="0">
                <a:solidFill>
                  <a:schemeClr val="accent6">
                    <a:lumMod val="75000"/>
                  </a:schemeClr>
                </a:solidFill>
              </a:rPr>
              <a:t>Addressed to Director of Procurement and Commissioner of Education if ≥$5,000.00</a:t>
            </a:r>
          </a:p>
          <a:p>
            <a:r>
              <a:rPr lang="en-US" sz="1800" dirty="0" smtClean="0">
                <a:solidFill>
                  <a:schemeClr val="accent6">
                    <a:lumMod val="75000"/>
                  </a:schemeClr>
                </a:solidFill>
              </a:rPr>
              <a:t>V.I.C. Title 17, Chapter 5, §60d</a:t>
            </a:r>
          </a:p>
          <a:p>
            <a:r>
              <a:rPr lang="en-US" sz="1800" dirty="0" smtClean="0">
                <a:solidFill>
                  <a:schemeClr val="accent6">
                    <a:lumMod val="75000"/>
                  </a:schemeClr>
                </a:solidFill>
              </a:rPr>
              <a:t>Supporting Docs </a:t>
            </a:r>
            <a:r>
              <a:rPr lang="en-US" sz="1800" i="1" dirty="0" smtClean="0">
                <a:solidFill>
                  <a:schemeClr val="accent6">
                    <a:lumMod val="75000"/>
                  </a:schemeClr>
                </a:solidFill>
              </a:rPr>
              <a:t>i.e.</a:t>
            </a:r>
            <a:r>
              <a:rPr lang="en-US" sz="1800" dirty="0" smtClean="0">
                <a:solidFill>
                  <a:schemeClr val="accent6">
                    <a:lumMod val="75000"/>
                  </a:schemeClr>
                </a:solidFill>
              </a:rPr>
              <a:t> Three (3)quotes, sole source letter, fixed assets form, sam.gov form, proposed agreement</a:t>
            </a:r>
          </a:p>
          <a:p>
            <a:r>
              <a:rPr lang="en-US" sz="1800" dirty="0" smtClean="0">
                <a:solidFill>
                  <a:schemeClr val="accent6">
                    <a:lumMod val="75000"/>
                  </a:schemeClr>
                </a:solidFill>
              </a:rPr>
              <a:t>All justification letters should be submitted to </a:t>
            </a:r>
            <a:r>
              <a:rPr lang="en-US" sz="1800" dirty="0" smtClean="0">
                <a:solidFill>
                  <a:schemeClr val="accent6">
                    <a:lumMod val="75000"/>
                  </a:schemeClr>
                </a:solidFill>
                <a:hlinkClick r:id="rId2"/>
              </a:rPr>
              <a:t>procurement@</a:t>
            </a:r>
            <a:r>
              <a:rPr lang="en-US" sz="1800" dirty="0" smtClean="0">
                <a:solidFill>
                  <a:schemeClr val="accent6">
                    <a:lumMod val="75000"/>
                  </a:schemeClr>
                </a:solidFill>
              </a:rPr>
              <a:t>sttj.k12.vi for official receipt</a:t>
            </a:r>
          </a:p>
        </p:txBody>
      </p:sp>
      <p:sp>
        <p:nvSpPr>
          <p:cNvPr id="5" name="Text Placeholder 4"/>
          <p:cNvSpPr>
            <a:spLocks noGrp="1"/>
          </p:cNvSpPr>
          <p:nvPr>
            <p:ph type="body" sz="quarter" idx="3"/>
          </p:nvPr>
        </p:nvSpPr>
        <p:spPr/>
        <p:txBody>
          <a:bodyPr/>
          <a:lstStyle/>
          <a:p>
            <a:r>
              <a:rPr lang="en-US" sz="2800" i="1" dirty="0" smtClean="0">
                <a:solidFill>
                  <a:schemeClr val="accent6">
                    <a:lumMod val="75000"/>
                  </a:schemeClr>
                </a:solidFill>
              </a:rPr>
              <a:t>Goods and Services Over $50,000.00</a:t>
            </a:r>
            <a:endParaRPr lang="en-US" sz="2800" i="1" dirty="0">
              <a:solidFill>
                <a:schemeClr val="accent6">
                  <a:lumMod val="75000"/>
                </a:schemeClr>
              </a:solidFill>
            </a:endParaRPr>
          </a:p>
        </p:txBody>
      </p:sp>
      <p:sp>
        <p:nvSpPr>
          <p:cNvPr id="6" name="Content Placeholder 5"/>
          <p:cNvSpPr>
            <a:spLocks noGrp="1"/>
          </p:cNvSpPr>
          <p:nvPr>
            <p:ph sz="quarter" idx="4"/>
          </p:nvPr>
        </p:nvSpPr>
        <p:spPr/>
        <p:txBody>
          <a:bodyPr>
            <a:normAutofit/>
          </a:bodyPr>
          <a:lstStyle/>
          <a:p>
            <a:r>
              <a:rPr lang="en-US" sz="1600" dirty="0" smtClean="0">
                <a:solidFill>
                  <a:schemeClr val="accent6">
                    <a:lumMod val="75000"/>
                  </a:schemeClr>
                </a:solidFill>
              </a:rPr>
              <a:t>Additional Letter Addressed Commissioner of Department of Property  from Commissioner of Education (Standard JL)</a:t>
            </a:r>
          </a:p>
          <a:p>
            <a:r>
              <a:rPr lang="en-US" sz="1600" dirty="0" smtClean="0">
                <a:solidFill>
                  <a:schemeClr val="accent6">
                    <a:lumMod val="75000"/>
                  </a:schemeClr>
                </a:solidFill>
              </a:rPr>
              <a:t>V.I.C Title 31, §239</a:t>
            </a:r>
          </a:p>
          <a:p>
            <a:r>
              <a:rPr lang="en-US" sz="1600" dirty="0">
                <a:solidFill>
                  <a:schemeClr val="accent6">
                    <a:lumMod val="75000"/>
                  </a:schemeClr>
                </a:solidFill>
              </a:rPr>
              <a:t>Supporting Docs </a:t>
            </a:r>
            <a:r>
              <a:rPr lang="en-US" sz="1600" i="1" dirty="0" smtClean="0">
                <a:solidFill>
                  <a:schemeClr val="accent6">
                    <a:lumMod val="75000"/>
                  </a:schemeClr>
                </a:solidFill>
              </a:rPr>
              <a:t>i.e.</a:t>
            </a:r>
            <a:r>
              <a:rPr lang="en-US" sz="1600" dirty="0" smtClean="0">
                <a:solidFill>
                  <a:schemeClr val="accent6">
                    <a:lumMod val="75000"/>
                  </a:schemeClr>
                </a:solidFill>
              </a:rPr>
              <a:t> Three </a:t>
            </a:r>
            <a:r>
              <a:rPr lang="en-US" sz="1600" dirty="0">
                <a:solidFill>
                  <a:schemeClr val="accent6">
                    <a:lumMod val="75000"/>
                  </a:schemeClr>
                </a:solidFill>
              </a:rPr>
              <a:t>(3)quotes, sole source letter, fixed assets form, </a:t>
            </a:r>
            <a:r>
              <a:rPr lang="en-US" sz="1600" dirty="0" smtClean="0">
                <a:solidFill>
                  <a:schemeClr val="accent6">
                    <a:lumMod val="75000"/>
                  </a:schemeClr>
                </a:solidFill>
              </a:rPr>
              <a:t>proposed agreement</a:t>
            </a:r>
            <a:endParaRPr lang="en-US" sz="1600" dirty="0">
              <a:solidFill>
                <a:schemeClr val="accent6">
                  <a:lumMod val="75000"/>
                </a:schemeClr>
              </a:solidFill>
            </a:endParaRPr>
          </a:p>
        </p:txBody>
      </p:sp>
    </p:spTree>
    <p:extLst>
      <p:ext uri="{BB962C8B-B14F-4D97-AF65-F5344CB8AC3E}">
        <p14:creationId xmlns:p14="http://schemas.microsoft.com/office/powerpoint/2010/main" val="381718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289C86"/>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CONTRACT ADMINISTRATION</a:t>
            </a:r>
            <a:endParaRPr lang="en-US" dirty="0"/>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r="12308"/>
          <a:stretch/>
        </p:blipFill>
        <p:spPr>
          <a:xfrm>
            <a:off x="4341812" y="1981200"/>
            <a:ext cx="4343400" cy="4448803"/>
          </a:xfrm>
          <a:prstGeom prst="rect">
            <a:avLst/>
          </a:prstGeom>
        </p:spPr>
      </p:pic>
    </p:spTree>
    <p:extLst>
      <p:ext uri="{BB962C8B-B14F-4D97-AF65-F5344CB8AC3E}">
        <p14:creationId xmlns:p14="http://schemas.microsoft.com/office/powerpoint/2010/main" val="1652363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OPEN" val="0"/>
</p:tagLst>
</file>

<file path=ppt/theme/theme1.xml><?xml version="1.0" encoding="utf-8"?>
<a:theme xmlns:a="http://schemas.openxmlformats.org/drawingml/2006/main" name="Currency Symbols 16x9">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urrency Symbols">
      <a:dk1>
        <a:srgbClr val="303030"/>
      </a:dk1>
      <a:lt1>
        <a:sysClr val="window" lastClr="FFFFFF"/>
      </a:lt1>
      <a:dk2>
        <a:srgbClr val="000000"/>
      </a:dk2>
      <a:lt2>
        <a:srgbClr val="E8DEC9"/>
      </a:lt2>
      <a:accent1>
        <a:srgbClr val="F7C547"/>
      </a:accent1>
      <a:accent2>
        <a:srgbClr val="AB3C33"/>
      </a:accent2>
      <a:accent3>
        <a:srgbClr val="506084"/>
      </a:accent3>
      <a:accent4>
        <a:srgbClr val="599EA5"/>
      </a:accent4>
      <a:accent5>
        <a:srgbClr val="758F21"/>
      </a:accent5>
      <a:accent6>
        <a:srgbClr val="894A27"/>
      </a:accent6>
      <a:hlink>
        <a:srgbClr val="506084"/>
      </a:hlink>
      <a:folHlink>
        <a:srgbClr val="828282"/>
      </a:folHlink>
    </a:clrScheme>
    <a:fontScheme name="Currency Symbols">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9CF527E-FFB0-4DB9-A7A4-39065878EDA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Currency symbols presentation (widescreen)</Template>
  <TotalTime>0</TotalTime>
  <Words>945</Words>
  <Application>Microsoft Office PowerPoint</Application>
  <PresentationFormat>Custom</PresentationFormat>
  <Paragraphs>164</Paragraphs>
  <Slides>17</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3" baseType="lpstr">
      <vt:lpstr>Arial</vt:lpstr>
      <vt:lpstr>Cambria</vt:lpstr>
      <vt:lpstr>Times New Roman</vt:lpstr>
      <vt:lpstr>Wingdings</vt:lpstr>
      <vt:lpstr>Currency Symbols 16x9</vt:lpstr>
      <vt:lpstr>Document</vt:lpstr>
      <vt:lpstr>Procurement Informational Seminar</vt:lpstr>
      <vt:lpstr>AREAS OF INTEREST</vt:lpstr>
      <vt:lpstr>PowerPoint Presentation</vt:lpstr>
      <vt:lpstr>PowerPoint Presentation</vt:lpstr>
      <vt:lpstr>PROCUREMENT POLICIES &amp; PROCEDURES</vt:lpstr>
      <vt:lpstr>POLICIES AND PROCEDURES</vt:lpstr>
      <vt:lpstr>JUSTIFICATION LETTERS</vt:lpstr>
      <vt:lpstr>      WHAT IS REQUIRED FOR JUSTIFICATION LETTERS</vt:lpstr>
      <vt:lpstr>CONTRACT ADMINISTRATION</vt:lpstr>
      <vt:lpstr>CONTRACT MANAGEMENT</vt:lpstr>
      <vt:lpstr>PAYMENT CERTIFICATION</vt:lpstr>
      <vt:lpstr>PAYMENT CERTIFICATION</vt:lpstr>
      <vt:lpstr>PURCHASE ORDER MANAGEMENT</vt:lpstr>
      <vt:lpstr>PURCHASE ORDER LIQUIDITAION CHALLENGES</vt:lpstr>
      <vt:lpstr>PowerPoint Presentation</vt:lpstr>
      <vt:lpstr>The Warehouse</vt:lpstr>
      <vt:lpstr>Division of Property  (Fixed Asset Management)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2015-10-20T11:48:48Z</dcterms:created>
  <dcterms:modified xsi:type="dcterms:W3CDTF">2016-10-26T18:31:29Z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TC028952629991</vt:lpwstr>
  </property>
</Properties>
</file>